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6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notesMasterIdLst>
    <p:notesMasterId r:id="rId27"/>
  </p:notesMasterIdLst>
  <p:sldIdLst>
    <p:sldId id="256" r:id="rId2"/>
    <p:sldId id="268" r:id="rId3"/>
    <p:sldId id="258" r:id="rId4"/>
    <p:sldId id="267" r:id="rId5"/>
    <p:sldId id="261" r:id="rId6"/>
    <p:sldId id="269" r:id="rId7"/>
    <p:sldId id="259" r:id="rId8"/>
    <p:sldId id="277" r:id="rId9"/>
    <p:sldId id="265" r:id="rId10"/>
    <p:sldId id="271" r:id="rId11"/>
    <p:sldId id="266" r:id="rId12"/>
    <p:sldId id="272" r:id="rId13"/>
    <p:sldId id="278" r:id="rId14"/>
    <p:sldId id="273" r:id="rId15"/>
    <p:sldId id="257" r:id="rId16"/>
    <p:sldId id="260" r:id="rId17"/>
    <p:sldId id="262" r:id="rId18"/>
    <p:sldId id="281" r:id="rId19"/>
    <p:sldId id="274" r:id="rId20"/>
    <p:sldId id="280" r:id="rId21"/>
    <p:sldId id="279" r:id="rId22"/>
    <p:sldId id="275" r:id="rId23"/>
    <p:sldId id="276" r:id="rId24"/>
    <p:sldId id="263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473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image" Target="../media/image22.png"/><Relationship Id="rId4" Type="http://schemas.openxmlformats.org/officeDocument/2006/relationships/image" Target="../media/image25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image" Target="../media/image26.jpg"/><Relationship Id="rId4" Type="http://schemas.openxmlformats.org/officeDocument/2006/relationships/image" Target="../media/image29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image" Target="../media/image30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image" Target="../media/image26.jpg"/><Relationship Id="rId4" Type="http://schemas.openxmlformats.org/officeDocument/2006/relationships/image" Target="../media/image29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image" Target="../media/image39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image" Target="../media/image26.jpg"/><Relationship Id="rId4" Type="http://schemas.openxmlformats.org/officeDocument/2006/relationships/image" Target="../media/image29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image" Target="../media/image26.jpg"/><Relationship Id="rId4" Type="http://schemas.openxmlformats.org/officeDocument/2006/relationships/image" Target="../media/image2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A8F431-A572-4C48-9E53-5D6487542F38}" type="doc">
      <dgm:prSet loTypeId="urn:microsoft.com/office/officeart/2005/8/layout/StepDownProcess" loCatId="process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pPr rtl="1"/>
          <a:endParaRPr lang="he-IL"/>
        </a:p>
      </dgm:t>
    </dgm:pt>
    <dgm:pt modelId="{0AAF6DCC-321E-46A5-B476-31FB0DA41805}">
      <dgm:prSet phldrT="[Text]" custT="1"/>
      <dgm:spPr/>
      <dgm:t>
        <a:bodyPr/>
        <a:lstStyle/>
        <a:p>
          <a:pPr rtl="0"/>
          <a:r>
            <a:rPr lang="en-US" sz="32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Neuroplasticity &amp;</a:t>
          </a:r>
          <a:r>
            <a:rPr lang="he-IL" sz="32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2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Development </a:t>
          </a:r>
          <a:endParaRPr lang="he-IL" sz="3200" u="none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6D81F2-C972-452B-92E0-00F04C4242F3}" type="parTrans" cxnId="{D248FCD7-5FEE-4E08-BC80-43337BC938C3}">
      <dgm:prSet/>
      <dgm:spPr/>
      <dgm:t>
        <a:bodyPr/>
        <a:lstStyle/>
        <a:p>
          <a:pPr rtl="1"/>
          <a:endParaRPr lang="he-IL"/>
        </a:p>
      </dgm:t>
    </dgm:pt>
    <dgm:pt modelId="{129F20FE-FE19-4AA3-B6C4-51A255E1E1F7}" type="sibTrans" cxnId="{D248FCD7-5FEE-4E08-BC80-43337BC938C3}">
      <dgm:prSet/>
      <dgm:spPr/>
      <dgm:t>
        <a:bodyPr/>
        <a:lstStyle/>
        <a:p>
          <a:pPr rtl="1"/>
          <a:endParaRPr lang="he-IL"/>
        </a:p>
      </dgm:t>
    </dgm:pt>
    <dgm:pt modelId="{B803EC62-01A0-463F-B606-E20FEEF43CDD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Experience dependence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39F00D-4C5E-4A14-8B59-B51140120109}" type="parTrans" cxnId="{7BDFB37F-D821-414B-A3B5-62EBB0E4B1B0}">
      <dgm:prSet/>
      <dgm:spPr/>
      <dgm:t>
        <a:bodyPr/>
        <a:lstStyle/>
        <a:p>
          <a:pPr rtl="1"/>
          <a:endParaRPr lang="he-IL"/>
        </a:p>
      </dgm:t>
    </dgm:pt>
    <dgm:pt modelId="{0EC291BD-E68C-4CC5-A2B8-ED6565E10B9A}" type="sibTrans" cxnId="{7BDFB37F-D821-414B-A3B5-62EBB0E4B1B0}">
      <dgm:prSet/>
      <dgm:spPr/>
      <dgm:t>
        <a:bodyPr/>
        <a:lstStyle/>
        <a:p>
          <a:pPr rtl="1"/>
          <a:endParaRPr lang="he-IL"/>
        </a:p>
      </dgm:t>
    </dgm:pt>
    <dgm:pt modelId="{63CB1CD3-0EA9-429C-AE06-1960E97B8632}">
      <dgm:prSet phldrT="[Text]" custT="1"/>
      <dgm:spPr/>
      <dgm:t>
        <a:bodyPr/>
        <a:lstStyle/>
        <a:p>
          <a:pPr rtl="0"/>
          <a:r>
            <a:rPr lang="he-IL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“Periods”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9C3E22-28E7-4840-ACE2-8F313BA22D84}" type="parTrans" cxnId="{1EE76EF2-D950-4418-9123-8D249BCC3E7C}">
      <dgm:prSet/>
      <dgm:spPr/>
      <dgm:t>
        <a:bodyPr/>
        <a:lstStyle/>
        <a:p>
          <a:pPr rtl="1"/>
          <a:endParaRPr lang="he-IL"/>
        </a:p>
      </dgm:t>
    </dgm:pt>
    <dgm:pt modelId="{C6135175-172D-4197-9E8D-B9DE6908D367}" type="sibTrans" cxnId="{1EE76EF2-D950-4418-9123-8D249BCC3E7C}">
      <dgm:prSet/>
      <dgm:spPr/>
      <dgm:t>
        <a:bodyPr/>
        <a:lstStyle/>
        <a:p>
          <a:pPr rtl="1"/>
          <a:endParaRPr lang="he-IL"/>
        </a:p>
      </dgm:t>
    </dgm:pt>
    <dgm:pt modelId="{771AA927-7F56-44FC-9F09-6BD5E2AFACA3}">
      <dgm:prSet phldrT="[Text]" custT="1"/>
      <dgm:spPr/>
      <dgm:t>
        <a:bodyPr/>
        <a:lstStyle/>
        <a:p>
          <a:pPr rtl="0"/>
          <a:r>
            <a:rPr lang="en-US" sz="3200" dirty="0" smtClean="0">
              <a:latin typeface="Arial" panose="020B0604020202020204" pitchFamily="34" charset="0"/>
              <a:cs typeface="Arial" panose="020B0604020202020204" pitchFamily="34" charset="0"/>
            </a:rPr>
            <a:t>Stability &amp; Plasticity</a:t>
          </a:r>
          <a:endParaRPr lang="he-IL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8C5567-42AD-4C2B-8299-1F1672A0C692}" type="parTrans" cxnId="{933DBE7B-27F6-42BE-8EB1-0246B22CDEAD}">
      <dgm:prSet/>
      <dgm:spPr/>
      <dgm:t>
        <a:bodyPr/>
        <a:lstStyle/>
        <a:p>
          <a:pPr rtl="1"/>
          <a:endParaRPr lang="he-IL"/>
        </a:p>
      </dgm:t>
    </dgm:pt>
    <dgm:pt modelId="{2DDACE16-3C4F-4185-93DB-58670C11BED8}" type="sibTrans" cxnId="{933DBE7B-27F6-42BE-8EB1-0246B22CDEAD}">
      <dgm:prSet/>
      <dgm:spPr/>
      <dgm:t>
        <a:bodyPr/>
        <a:lstStyle/>
        <a:p>
          <a:pPr rtl="1"/>
          <a:endParaRPr lang="he-IL"/>
        </a:p>
      </dgm:t>
    </dgm:pt>
    <dgm:pt modelId="{566CD024-396D-48E9-B665-E02DF0C5A74B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How Stability is Maintained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459EBE-50F3-4D38-AB1C-EB99ED1D928E}" type="parTrans" cxnId="{687AF1B3-BDFD-4D8F-9444-C3AE09DC5085}">
      <dgm:prSet/>
      <dgm:spPr/>
      <dgm:t>
        <a:bodyPr/>
        <a:lstStyle/>
        <a:p>
          <a:pPr rtl="1"/>
          <a:endParaRPr lang="he-IL"/>
        </a:p>
      </dgm:t>
    </dgm:pt>
    <dgm:pt modelId="{3C69937D-3F63-4A70-AC64-18A9551637D7}" type="sibTrans" cxnId="{687AF1B3-BDFD-4D8F-9444-C3AE09DC5085}">
      <dgm:prSet/>
      <dgm:spPr/>
      <dgm:t>
        <a:bodyPr/>
        <a:lstStyle/>
        <a:p>
          <a:pPr rtl="1"/>
          <a:endParaRPr lang="he-IL"/>
        </a:p>
      </dgm:t>
    </dgm:pt>
    <dgm:pt modelId="{D5037A69-1CB3-4724-941B-13BEC6889F94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Brains over time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C45A3B-EA19-4EBC-B4CB-70CE8400B547}" type="parTrans" cxnId="{C8789C22-6D71-4F35-9B18-8736FDA31D66}">
      <dgm:prSet/>
      <dgm:spPr/>
      <dgm:t>
        <a:bodyPr/>
        <a:lstStyle/>
        <a:p>
          <a:pPr rtl="1"/>
          <a:endParaRPr lang="he-IL"/>
        </a:p>
      </dgm:t>
    </dgm:pt>
    <dgm:pt modelId="{15BF714D-2A71-4B65-831D-3F571C9AE2A7}" type="sibTrans" cxnId="{C8789C22-6D71-4F35-9B18-8736FDA31D66}">
      <dgm:prSet/>
      <dgm:spPr/>
      <dgm:t>
        <a:bodyPr/>
        <a:lstStyle/>
        <a:p>
          <a:pPr rtl="1"/>
          <a:endParaRPr lang="he-IL"/>
        </a:p>
      </dgm:t>
    </dgm:pt>
    <dgm:pt modelId="{AF9B4803-1A0C-4365-921B-048E42831326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Experiments &amp; Findings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CE2970-ABCC-41F3-AD5A-1CEE447C6BC5}" type="parTrans" cxnId="{62C18024-796E-4188-8F8F-EC855125691B}">
      <dgm:prSet/>
      <dgm:spPr/>
      <dgm:t>
        <a:bodyPr/>
        <a:lstStyle/>
        <a:p>
          <a:pPr rtl="1"/>
          <a:endParaRPr lang="he-IL"/>
        </a:p>
      </dgm:t>
    </dgm:pt>
    <dgm:pt modelId="{8C7C60FF-6D51-4BF4-A4C5-E6CBB72AB3F3}" type="sibTrans" cxnId="{62C18024-796E-4188-8F8F-EC855125691B}">
      <dgm:prSet/>
      <dgm:spPr/>
      <dgm:t>
        <a:bodyPr/>
        <a:lstStyle/>
        <a:p>
          <a:pPr rtl="1"/>
          <a:endParaRPr lang="he-IL"/>
        </a:p>
      </dgm:t>
    </dgm:pt>
    <dgm:pt modelId="{D5E5D039-A945-419D-8A7E-F0FCB69D52A4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The Answer is… 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290656-6187-4FC0-8913-43FF9CBE2A73}" type="parTrans" cxnId="{B3257A76-09EB-47DA-8FBC-633559DE5877}">
      <dgm:prSet/>
      <dgm:spPr/>
      <dgm:t>
        <a:bodyPr/>
        <a:lstStyle/>
        <a:p>
          <a:pPr rtl="1"/>
          <a:endParaRPr lang="he-IL"/>
        </a:p>
      </dgm:t>
    </dgm:pt>
    <dgm:pt modelId="{EA1A2D29-DC74-4D1C-ABE4-AB317EA79CD3}" type="sibTrans" cxnId="{B3257A76-09EB-47DA-8FBC-633559DE5877}">
      <dgm:prSet/>
      <dgm:spPr/>
      <dgm:t>
        <a:bodyPr/>
        <a:lstStyle/>
        <a:p>
          <a:pPr rtl="1"/>
          <a:endParaRPr lang="he-IL"/>
        </a:p>
      </dgm:t>
    </dgm:pt>
    <dgm:pt modelId="{059D973E-DF5E-4C26-8904-8254F6442E49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Pedals or Brakes?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DE1BCC-AE17-4C83-953F-A3A2DB7EE5EF}" type="parTrans" cxnId="{29F8667B-7AA9-4255-8B9C-5EF5488B7468}">
      <dgm:prSet/>
      <dgm:spPr/>
      <dgm:t>
        <a:bodyPr/>
        <a:lstStyle/>
        <a:p>
          <a:pPr rtl="1"/>
          <a:endParaRPr lang="he-IL"/>
        </a:p>
      </dgm:t>
    </dgm:pt>
    <dgm:pt modelId="{4BCCF620-CA67-4EA4-8D6E-0230AC209EC9}" type="sibTrans" cxnId="{29F8667B-7AA9-4255-8B9C-5EF5488B7468}">
      <dgm:prSet/>
      <dgm:spPr/>
      <dgm:t>
        <a:bodyPr/>
        <a:lstStyle/>
        <a:p>
          <a:pPr rtl="1"/>
          <a:endParaRPr lang="he-IL"/>
        </a:p>
      </dgm:t>
    </dgm:pt>
    <dgm:pt modelId="{4B1213C4-B1DA-4870-BBA4-698C6B031267}" type="pres">
      <dgm:prSet presAssocID="{F2A8F431-A572-4C48-9E53-5D6487542F3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rtl="1"/>
          <a:endParaRPr lang="he-IL"/>
        </a:p>
      </dgm:t>
    </dgm:pt>
    <dgm:pt modelId="{DE7FAE7E-AA00-4266-9E05-521046AB63A4}" type="pres">
      <dgm:prSet presAssocID="{0AAF6DCC-321E-46A5-B476-31FB0DA41805}" presName="composite" presStyleCnt="0"/>
      <dgm:spPr/>
    </dgm:pt>
    <dgm:pt modelId="{C7750EE3-52D7-4CC1-AB59-975315849EBB}" type="pres">
      <dgm:prSet presAssocID="{0AAF6DCC-321E-46A5-B476-31FB0DA41805}" presName="bentUpArrow1" presStyleLbl="alignImgPlace1" presStyleIdx="0" presStyleCnt="1"/>
      <dgm:spPr/>
    </dgm:pt>
    <dgm:pt modelId="{0D30BEAE-8A01-4811-91F3-F0A9551DB89F}" type="pres">
      <dgm:prSet presAssocID="{0AAF6DCC-321E-46A5-B476-31FB0DA41805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AAAA395-0EE3-4E2C-9AF2-113A9404A3AF}" type="pres">
      <dgm:prSet presAssocID="{0AAF6DCC-321E-46A5-B476-31FB0DA4180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75B156AB-6CC8-40EB-A77C-A5B6E116D904}" type="pres">
      <dgm:prSet presAssocID="{129F20FE-FE19-4AA3-B6C4-51A255E1E1F7}" presName="sibTrans" presStyleCnt="0"/>
      <dgm:spPr/>
    </dgm:pt>
    <dgm:pt modelId="{E84B3012-1B35-43B2-84F2-2FCE7750F7B8}" type="pres">
      <dgm:prSet presAssocID="{771AA927-7F56-44FC-9F09-6BD5E2AFACA3}" presName="composite" presStyleCnt="0"/>
      <dgm:spPr/>
    </dgm:pt>
    <dgm:pt modelId="{71548516-1C2E-4590-9E14-1650CCAC7361}" type="pres">
      <dgm:prSet presAssocID="{771AA927-7F56-44FC-9F09-6BD5E2AFACA3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DD8613C-48EE-4645-BC66-D8E5349BFB39}" type="pres">
      <dgm:prSet presAssocID="{771AA927-7F56-44FC-9F09-6BD5E2AFACA3}" presName="Final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C56850F7-2AAA-4A13-B8A8-947571503F6C}" type="presOf" srcId="{B803EC62-01A0-463F-B606-E20FEEF43CDD}" destId="{6AAAA395-0EE3-4E2C-9AF2-113A9404A3AF}" srcOrd="0" destOrd="1" presId="urn:microsoft.com/office/officeart/2005/8/layout/StepDownProcess"/>
    <dgm:cxn modelId="{8191406F-1AAA-4DE8-B66A-596A6DBED6EB}" type="presOf" srcId="{771AA927-7F56-44FC-9F09-6BD5E2AFACA3}" destId="{71548516-1C2E-4590-9E14-1650CCAC7361}" srcOrd="0" destOrd="0" presId="urn:microsoft.com/office/officeart/2005/8/layout/StepDownProcess"/>
    <dgm:cxn modelId="{0CC70F43-EBA1-4BCB-8A3D-D9636A8E625C}" type="presOf" srcId="{566CD024-396D-48E9-B665-E02DF0C5A74B}" destId="{ADD8613C-48EE-4645-BC66-D8E5349BFB39}" srcOrd="0" destOrd="1" presId="urn:microsoft.com/office/officeart/2005/8/layout/StepDownProcess"/>
    <dgm:cxn modelId="{A1C24C45-4484-4598-8966-16F274E46144}" type="presOf" srcId="{059D973E-DF5E-4C26-8904-8254F6442E49}" destId="{ADD8613C-48EE-4645-BC66-D8E5349BFB39}" srcOrd="0" destOrd="0" presId="urn:microsoft.com/office/officeart/2005/8/layout/StepDownProcess"/>
    <dgm:cxn modelId="{B3257A76-09EB-47DA-8FBC-633559DE5877}" srcId="{771AA927-7F56-44FC-9F09-6BD5E2AFACA3}" destId="{D5E5D039-A945-419D-8A7E-F0FCB69D52A4}" srcOrd="3" destOrd="0" parTransId="{99290656-6187-4FC0-8913-43FF9CBE2A73}" sibTransId="{EA1A2D29-DC74-4D1C-ABE4-AB317EA79CD3}"/>
    <dgm:cxn modelId="{9C9DA363-DA61-4075-9E3D-F782EF943579}" type="presOf" srcId="{D5E5D039-A945-419D-8A7E-F0FCB69D52A4}" destId="{ADD8613C-48EE-4645-BC66-D8E5349BFB39}" srcOrd="0" destOrd="3" presId="urn:microsoft.com/office/officeart/2005/8/layout/StepDownProcess"/>
    <dgm:cxn modelId="{933DBE7B-27F6-42BE-8EB1-0246B22CDEAD}" srcId="{F2A8F431-A572-4C48-9E53-5D6487542F38}" destId="{771AA927-7F56-44FC-9F09-6BD5E2AFACA3}" srcOrd="1" destOrd="0" parTransId="{2F8C5567-42AD-4C2B-8299-1F1672A0C692}" sibTransId="{2DDACE16-3C4F-4185-93DB-58670C11BED8}"/>
    <dgm:cxn modelId="{A35BBB52-CC2B-4ABB-A45D-2B605A985D6E}" type="presOf" srcId="{AF9B4803-1A0C-4365-921B-048E42831326}" destId="{ADD8613C-48EE-4645-BC66-D8E5349BFB39}" srcOrd="0" destOrd="2" presId="urn:microsoft.com/office/officeart/2005/8/layout/StepDownProcess"/>
    <dgm:cxn modelId="{1EE76EF2-D950-4418-9123-8D249BCC3E7C}" srcId="{0AAF6DCC-321E-46A5-B476-31FB0DA41805}" destId="{63CB1CD3-0EA9-429C-AE06-1960E97B8632}" srcOrd="2" destOrd="0" parTransId="{CD9C3E22-28E7-4840-ACE2-8F313BA22D84}" sibTransId="{C6135175-172D-4197-9E8D-B9DE6908D367}"/>
    <dgm:cxn modelId="{F854C3FC-6896-4DE9-9D0C-2A8ACA9A5679}" type="presOf" srcId="{63CB1CD3-0EA9-429C-AE06-1960E97B8632}" destId="{6AAAA395-0EE3-4E2C-9AF2-113A9404A3AF}" srcOrd="0" destOrd="2" presId="urn:microsoft.com/office/officeart/2005/8/layout/StepDownProcess"/>
    <dgm:cxn modelId="{C8789C22-6D71-4F35-9B18-8736FDA31D66}" srcId="{0AAF6DCC-321E-46A5-B476-31FB0DA41805}" destId="{D5037A69-1CB3-4724-941B-13BEC6889F94}" srcOrd="0" destOrd="0" parTransId="{5AC45A3B-EA19-4EBC-B4CB-70CE8400B547}" sibTransId="{15BF714D-2A71-4B65-831D-3F571C9AE2A7}"/>
    <dgm:cxn modelId="{7BDFB37F-D821-414B-A3B5-62EBB0E4B1B0}" srcId="{0AAF6DCC-321E-46A5-B476-31FB0DA41805}" destId="{B803EC62-01A0-463F-B606-E20FEEF43CDD}" srcOrd="1" destOrd="0" parTransId="{DA39F00D-4C5E-4A14-8B59-B51140120109}" sibTransId="{0EC291BD-E68C-4CC5-A2B8-ED6565E10B9A}"/>
    <dgm:cxn modelId="{0B07715E-9258-44FE-8F8C-D8A808A50F33}" type="presOf" srcId="{0AAF6DCC-321E-46A5-B476-31FB0DA41805}" destId="{0D30BEAE-8A01-4811-91F3-F0A9551DB89F}" srcOrd="0" destOrd="0" presId="urn:microsoft.com/office/officeart/2005/8/layout/StepDownProcess"/>
    <dgm:cxn modelId="{29F8667B-7AA9-4255-8B9C-5EF5488B7468}" srcId="{771AA927-7F56-44FC-9F09-6BD5E2AFACA3}" destId="{059D973E-DF5E-4C26-8904-8254F6442E49}" srcOrd="0" destOrd="0" parTransId="{01DE1BCC-AE17-4C83-953F-A3A2DB7EE5EF}" sibTransId="{4BCCF620-CA67-4EA4-8D6E-0230AC209EC9}"/>
    <dgm:cxn modelId="{62C18024-796E-4188-8F8F-EC855125691B}" srcId="{771AA927-7F56-44FC-9F09-6BD5E2AFACA3}" destId="{AF9B4803-1A0C-4365-921B-048E42831326}" srcOrd="2" destOrd="0" parTransId="{5ECE2970-ABCC-41F3-AD5A-1CEE447C6BC5}" sibTransId="{8C7C60FF-6D51-4BF4-A4C5-E6CBB72AB3F3}"/>
    <dgm:cxn modelId="{C9836CAF-815E-4B92-804B-809B250A0FE7}" type="presOf" srcId="{F2A8F431-A572-4C48-9E53-5D6487542F38}" destId="{4B1213C4-B1DA-4870-BBA4-698C6B031267}" srcOrd="0" destOrd="0" presId="urn:microsoft.com/office/officeart/2005/8/layout/StepDownProcess"/>
    <dgm:cxn modelId="{A4ECB7D5-407C-493E-B2D7-48BA4B953CC2}" type="presOf" srcId="{D5037A69-1CB3-4724-941B-13BEC6889F94}" destId="{6AAAA395-0EE3-4E2C-9AF2-113A9404A3AF}" srcOrd="0" destOrd="0" presId="urn:microsoft.com/office/officeart/2005/8/layout/StepDownProcess"/>
    <dgm:cxn modelId="{D248FCD7-5FEE-4E08-BC80-43337BC938C3}" srcId="{F2A8F431-A572-4C48-9E53-5D6487542F38}" destId="{0AAF6DCC-321E-46A5-B476-31FB0DA41805}" srcOrd="0" destOrd="0" parTransId="{7B6D81F2-C972-452B-92E0-00F04C4242F3}" sibTransId="{129F20FE-FE19-4AA3-B6C4-51A255E1E1F7}"/>
    <dgm:cxn modelId="{687AF1B3-BDFD-4D8F-9444-C3AE09DC5085}" srcId="{771AA927-7F56-44FC-9F09-6BD5E2AFACA3}" destId="{566CD024-396D-48E9-B665-E02DF0C5A74B}" srcOrd="1" destOrd="0" parTransId="{2A459EBE-50F3-4D38-AB1C-EB99ED1D928E}" sibTransId="{3C69937D-3F63-4A70-AC64-18A9551637D7}"/>
    <dgm:cxn modelId="{D9CF46CE-DAF2-42B6-B70F-F0352DDEBE67}" type="presParOf" srcId="{4B1213C4-B1DA-4870-BBA4-698C6B031267}" destId="{DE7FAE7E-AA00-4266-9E05-521046AB63A4}" srcOrd="0" destOrd="0" presId="urn:microsoft.com/office/officeart/2005/8/layout/StepDownProcess"/>
    <dgm:cxn modelId="{8AAE3003-D6B1-4C42-AB2D-8D41270FE537}" type="presParOf" srcId="{DE7FAE7E-AA00-4266-9E05-521046AB63A4}" destId="{C7750EE3-52D7-4CC1-AB59-975315849EBB}" srcOrd="0" destOrd="0" presId="urn:microsoft.com/office/officeart/2005/8/layout/StepDownProcess"/>
    <dgm:cxn modelId="{30AFD1D5-4402-46F2-BA28-47137CA239E4}" type="presParOf" srcId="{DE7FAE7E-AA00-4266-9E05-521046AB63A4}" destId="{0D30BEAE-8A01-4811-91F3-F0A9551DB89F}" srcOrd="1" destOrd="0" presId="urn:microsoft.com/office/officeart/2005/8/layout/StepDownProcess"/>
    <dgm:cxn modelId="{3EA2D3A9-EF2D-4453-8CC1-AD8ACE29155B}" type="presParOf" srcId="{DE7FAE7E-AA00-4266-9E05-521046AB63A4}" destId="{6AAAA395-0EE3-4E2C-9AF2-113A9404A3AF}" srcOrd="2" destOrd="0" presId="urn:microsoft.com/office/officeart/2005/8/layout/StepDownProcess"/>
    <dgm:cxn modelId="{67B753C6-1901-4DE6-A10F-6E95B60B2DA8}" type="presParOf" srcId="{4B1213C4-B1DA-4870-BBA4-698C6B031267}" destId="{75B156AB-6CC8-40EB-A77C-A5B6E116D904}" srcOrd="1" destOrd="0" presId="urn:microsoft.com/office/officeart/2005/8/layout/StepDownProcess"/>
    <dgm:cxn modelId="{C08FDFCC-2737-4895-83A1-7713A750FAEC}" type="presParOf" srcId="{4B1213C4-B1DA-4870-BBA4-698C6B031267}" destId="{E84B3012-1B35-43B2-84F2-2FCE7750F7B8}" srcOrd="2" destOrd="0" presId="urn:microsoft.com/office/officeart/2005/8/layout/StepDownProcess"/>
    <dgm:cxn modelId="{C3E753BC-2D5D-4300-9F53-9014D2D18AE8}" type="presParOf" srcId="{E84B3012-1B35-43B2-84F2-2FCE7750F7B8}" destId="{71548516-1C2E-4590-9E14-1650CCAC7361}" srcOrd="0" destOrd="0" presId="urn:microsoft.com/office/officeart/2005/8/layout/StepDownProcess"/>
    <dgm:cxn modelId="{07C7CA4B-D642-4F31-A295-5AEF580DB0BB}" type="presParOf" srcId="{E84B3012-1B35-43B2-84F2-2FCE7750F7B8}" destId="{ADD8613C-48EE-4645-BC66-D8E5349BFB3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D0CA7D-5B6D-40E1-AD40-7DFF66905D35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F5591017-03B5-4843-BF11-ED91EAFFFD8F}">
      <dgm:prSet phldrT="[Text]"/>
      <dgm:spPr/>
      <dgm:t>
        <a:bodyPr/>
        <a:lstStyle/>
        <a:p>
          <a:pPr rtl="1"/>
          <a:r>
            <a:rPr lang="en-US" dirty="0" smtClean="0"/>
            <a:t>Languages</a:t>
          </a:r>
          <a:endParaRPr lang="he-IL" dirty="0"/>
        </a:p>
      </dgm:t>
    </dgm:pt>
    <dgm:pt modelId="{6257C3FF-681A-464D-B86B-42A106D1F13B}" type="parTrans" cxnId="{9D196AC7-E6E2-4FEF-98B1-D5502ED95967}">
      <dgm:prSet/>
      <dgm:spPr/>
      <dgm:t>
        <a:bodyPr/>
        <a:lstStyle/>
        <a:p>
          <a:pPr rtl="1"/>
          <a:endParaRPr lang="he-IL"/>
        </a:p>
      </dgm:t>
    </dgm:pt>
    <dgm:pt modelId="{0F5AA527-7610-48B9-9FED-EC8DF31DB3E8}" type="sibTrans" cxnId="{9D196AC7-E6E2-4FEF-98B1-D5502ED95967}">
      <dgm:prSet/>
      <dgm:spPr/>
      <dgm:t>
        <a:bodyPr/>
        <a:lstStyle/>
        <a:p>
          <a:pPr rtl="1"/>
          <a:endParaRPr lang="he-IL"/>
        </a:p>
      </dgm:t>
    </dgm:pt>
    <dgm:pt modelId="{E627C2BF-E781-4DD4-A359-CC89E4FCC072}">
      <dgm:prSet phldrT="[Text]"/>
      <dgm:spPr/>
      <dgm:t>
        <a:bodyPr/>
        <a:lstStyle/>
        <a:p>
          <a:pPr rtl="1"/>
          <a:r>
            <a:rPr lang="en-US" dirty="0" smtClean="0"/>
            <a:t>Social Norms &amp; behavior</a:t>
          </a:r>
          <a:endParaRPr lang="he-IL" dirty="0"/>
        </a:p>
      </dgm:t>
    </dgm:pt>
    <dgm:pt modelId="{84D0EDAB-AF24-4B1F-8AF5-ED5575D1450D}" type="parTrans" cxnId="{CF96B414-2936-4201-9169-8B3FECE88243}">
      <dgm:prSet/>
      <dgm:spPr/>
      <dgm:t>
        <a:bodyPr/>
        <a:lstStyle/>
        <a:p>
          <a:pPr rtl="1"/>
          <a:endParaRPr lang="he-IL"/>
        </a:p>
      </dgm:t>
    </dgm:pt>
    <dgm:pt modelId="{43A88459-45E8-4408-9AA5-1CCA9695FA93}" type="sibTrans" cxnId="{CF96B414-2936-4201-9169-8B3FECE88243}">
      <dgm:prSet/>
      <dgm:spPr/>
      <dgm:t>
        <a:bodyPr/>
        <a:lstStyle/>
        <a:p>
          <a:pPr rtl="1"/>
          <a:endParaRPr lang="he-IL"/>
        </a:p>
      </dgm:t>
    </dgm:pt>
    <dgm:pt modelId="{A7E7F4DF-F77D-4972-9793-FA20A06BD988}" type="pres">
      <dgm:prSet presAssocID="{7FD0CA7D-5B6D-40E1-AD40-7DFF66905D35}" presName="diagram" presStyleCnt="0">
        <dgm:presLayoutVars>
          <dgm:dir/>
          <dgm:animLvl val="lvl"/>
          <dgm:resizeHandles val="exact"/>
        </dgm:presLayoutVars>
      </dgm:prSet>
      <dgm:spPr/>
    </dgm:pt>
    <dgm:pt modelId="{B8968E19-0D5B-4C5C-8802-4EBA263BD562}" type="pres">
      <dgm:prSet presAssocID="{F5591017-03B5-4843-BF11-ED91EAFFFD8F}" presName="compNode" presStyleCnt="0"/>
      <dgm:spPr/>
    </dgm:pt>
    <dgm:pt modelId="{A75FF765-D46B-4AC7-8E46-A70DC7C55F75}" type="pres">
      <dgm:prSet presAssocID="{F5591017-03B5-4843-BF11-ED91EAFFFD8F}" presName="childRect" presStyleLbl="bgAcc1" presStyleIdx="0" presStyleCnt="2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1"/>
          <a:endParaRPr lang="he-IL"/>
        </a:p>
      </dgm:t>
    </dgm:pt>
    <dgm:pt modelId="{E316BC2B-93DD-49A1-B1F3-532814161BA8}" type="pres">
      <dgm:prSet presAssocID="{F5591017-03B5-4843-BF11-ED91EAFFFD8F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258E7BB-58FC-46A6-8853-2371F9A72106}" type="pres">
      <dgm:prSet presAssocID="{F5591017-03B5-4843-BF11-ED91EAFFFD8F}" presName="parentRect" presStyleLbl="alignNode1" presStyleIdx="0" presStyleCnt="2"/>
      <dgm:spPr/>
      <dgm:t>
        <a:bodyPr/>
        <a:lstStyle/>
        <a:p>
          <a:pPr rtl="1"/>
          <a:endParaRPr lang="he-IL"/>
        </a:p>
      </dgm:t>
    </dgm:pt>
    <dgm:pt modelId="{FA1E4627-3392-4D24-AAE6-EEF2D7DA5FED}" type="pres">
      <dgm:prSet presAssocID="{F5591017-03B5-4843-BF11-ED91EAFFFD8F}" presName="adorn" presStyleLbl="fgAccFollowNode1" presStyleIdx="0" presStyleCnt="2"/>
      <dgm:spPr/>
    </dgm:pt>
    <dgm:pt modelId="{B286C272-2F17-4199-9591-935723E8ACF8}" type="pres">
      <dgm:prSet presAssocID="{0F5AA527-7610-48B9-9FED-EC8DF31DB3E8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F9A2EF10-509A-4A2A-976C-9AEF2AAA7FC6}" type="pres">
      <dgm:prSet presAssocID="{E627C2BF-E781-4DD4-A359-CC89E4FCC072}" presName="compNode" presStyleCnt="0"/>
      <dgm:spPr/>
    </dgm:pt>
    <dgm:pt modelId="{95E48C8E-4AF1-4154-8718-5ECD8FBD46FE}" type="pres">
      <dgm:prSet presAssocID="{E627C2BF-E781-4DD4-A359-CC89E4FCC072}" presName="childRect" presStyleLbl="bgAcc1" presStyleIdx="1" presStyleCnt="2" custScaleX="13505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2E91A4AC-3B5A-4202-86E1-B4D2DAEB62F4}" type="pres">
      <dgm:prSet presAssocID="{E627C2BF-E781-4DD4-A359-CC89E4FCC07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CE05784C-428D-4A4A-9C04-0AAF6089FB79}" type="pres">
      <dgm:prSet presAssocID="{E627C2BF-E781-4DD4-A359-CC89E4FCC072}" presName="parentRect" presStyleLbl="alignNode1" presStyleIdx="1" presStyleCnt="2"/>
      <dgm:spPr/>
      <dgm:t>
        <a:bodyPr/>
        <a:lstStyle/>
        <a:p>
          <a:pPr rtl="1"/>
          <a:endParaRPr lang="he-IL"/>
        </a:p>
      </dgm:t>
    </dgm:pt>
    <dgm:pt modelId="{1B96E5E3-6B3C-4283-AD0D-C5FAF52AA4A0}" type="pres">
      <dgm:prSet presAssocID="{E627C2BF-E781-4DD4-A359-CC89E4FCC072}" presName="adorn" presStyleLbl="fgAccFollowNode1" presStyleIdx="1" presStyleCnt="2"/>
      <dgm:spPr/>
    </dgm:pt>
  </dgm:ptLst>
  <dgm:cxnLst>
    <dgm:cxn modelId="{4FD7B026-4E26-4643-A4B1-0387EAC5A23D}" type="presOf" srcId="{F5591017-03B5-4843-BF11-ED91EAFFFD8F}" destId="{E316BC2B-93DD-49A1-B1F3-532814161BA8}" srcOrd="0" destOrd="0" presId="urn:microsoft.com/office/officeart/2005/8/layout/bList2"/>
    <dgm:cxn modelId="{03387B87-9F05-4EC1-964A-6E6EA8F0B791}" type="presOf" srcId="{E627C2BF-E781-4DD4-A359-CC89E4FCC072}" destId="{CE05784C-428D-4A4A-9C04-0AAF6089FB79}" srcOrd="1" destOrd="0" presId="urn:microsoft.com/office/officeart/2005/8/layout/bList2"/>
    <dgm:cxn modelId="{CF96B414-2936-4201-9169-8B3FECE88243}" srcId="{7FD0CA7D-5B6D-40E1-AD40-7DFF66905D35}" destId="{E627C2BF-E781-4DD4-A359-CC89E4FCC072}" srcOrd="1" destOrd="0" parTransId="{84D0EDAB-AF24-4B1F-8AF5-ED5575D1450D}" sibTransId="{43A88459-45E8-4408-9AA5-1CCA9695FA93}"/>
    <dgm:cxn modelId="{52955EC2-9701-4960-AEE6-8041810F1AE0}" type="presOf" srcId="{F5591017-03B5-4843-BF11-ED91EAFFFD8F}" destId="{4258E7BB-58FC-46A6-8853-2371F9A72106}" srcOrd="1" destOrd="0" presId="urn:microsoft.com/office/officeart/2005/8/layout/bList2"/>
    <dgm:cxn modelId="{9D196AC7-E6E2-4FEF-98B1-D5502ED95967}" srcId="{7FD0CA7D-5B6D-40E1-AD40-7DFF66905D35}" destId="{F5591017-03B5-4843-BF11-ED91EAFFFD8F}" srcOrd="0" destOrd="0" parTransId="{6257C3FF-681A-464D-B86B-42A106D1F13B}" sibTransId="{0F5AA527-7610-48B9-9FED-EC8DF31DB3E8}"/>
    <dgm:cxn modelId="{CC70344E-BDBE-46A2-9F4C-7BD41D1EB22A}" type="presOf" srcId="{E627C2BF-E781-4DD4-A359-CC89E4FCC072}" destId="{2E91A4AC-3B5A-4202-86E1-B4D2DAEB62F4}" srcOrd="0" destOrd="0" presId="urn:microsoft.com/office/officeart/2005/8/layout/bList2"/>
    <dgm:cxn modelId="{37C37E7C-7BC1-4610-AFC1-BBBF0C54AABB}" type="presOf" srcId="{7FD0CA7D-5B6D-40E1-AD40-7DFF66905D35}" destId="{A7E7F4DF-F77D-4972-9793-FA20A06BD988}" srcOrd="0" destOrd="0" presId="urn:microsoft.com/office/officeart/2005/8/layout/bList2"/>
    <dgm:cxn modelId="{6B784F3A-4E78-48A3-92E9-CB41AA01D822}" type="presOf" srcId="{0F5AA527-7610-48B9-9FED-EC8DF31DB3E8}" destId="{B286C272-2F17-4199-9591-935723E8ACF8}" srcOrd="0" destOrd="0" presId="urn:microsoft.com/office/officeart/2005/8/layout/bList2"/>
    <dgm:cxn modelId="{917F9DCE-F9E5-4F92-B0A7-7E9662750A37}" type="presParOf" srcId="{A7E7F4DF-F77D-4972-9793-FA20A06BD988}" destId="{B8968E19-0D5B-4C5C-8802-4EBA263BD562}" srcOrd="0" destOrd="0" presId="urn:microsoft.com/office/officeart/2005/8/layout/bList2"/>
    <dgm:cxn modelId="{2FA7E1D7-C8BE-4C20-94A7-6EC9C4B6EBBC}" type="presParOf" srcId="{B8968E19-0D5B-4C5C-8802-4EBA263BD562}" destId="{A75FF765-D46B-4AC7-8E46-A70DC7C55F75}" srcOrd="0" destOrd="0" presId="urn:microsoft.com/office/officeart/2005/8/layout/bList2"/>
    <dgm:cxn modelId="{2962946B-C44E-4FAE-950F-115EE3667DBF}" type="presParOf" srcId="{B8968E19-0D5B-4C5C-8802-4EBA263BD562}" destId="{E316BC2B-93DD-49A1-B1F3-532814161BA8}" srcOrd="1" destOrd="0" presId="urn:microsoft.com/office/officeart/2005/8/layout/bList2"/>
    <dgm:cxn modelId="{AE5DA209-2F25-4BB2-A98C-923365C18D75}" type="presParOf" srcId="{B8968E19-0D5B-4C5C-8802-4EBA263BD562}" destId="{4258E7BB-58FC-46A6-8853-2371F9A72106}" srcOrd="2" destOrd="0" presId="urn:microsoft.com/office/officeart/2005/8/layout/bList2"/>
    <dgm:cxn modelId="{00D75598-FDAB-417C-9879-C33E2FC529CC}" type="presParOf" srcId="{B8968E19-0D5B-4C5C-8802-4EBA263BD562}" destId="{FA1E4627-3392-4D24-AAE6-EEF2D7DA5FED}" srcOrd="3" destOrd="0" presId="urn:microsoft.com/office/officeart/2005/8/layout/bList2"/>
    <dgm:cxn modelId="{F334C184-865D-4AC4-9A00-55E53684F1D9}" type="presParOf" srcId="{A7E7F4DF-F77D-4972-9793-FA20A06BD988}" destId="{B286C272-2F17-4199-9591-935723E8ACF8}" srcOrd="1" destOrd="0" presId="urn:microsoft.com/office/officeart/2005/8/layout/bList2"/>
    <dgm:cxn modelId="{FE1FFD8D-3C13-44E2-A895-2C9228A44BE5}" type="presParOf" srcId="{A7E7F4DF-F77D-4972-9793-FA20A06BD988}" destId="{F9A2EF10-509A-4A2A-976C-9AEF2AAA7FC6}" srcOrd="2" destOrd="0" presId="urn:microsoft.com/office/officeart/2005/8/layout/bList2"/>
    <dgm:cxn modelId="{FC8EF9A9-806F-4DB5-A04F-6ACCA018CCF4}" type="presParOf" srcId="{F9A2EF10-509A-4A2A-976C-9AEF2AAA7FC6}" destId="{95E48C8E-4AF1-4154-8718-5ECD8FBD46FE}" srcOrd="0" destOrd="0" presId="urn:microsoft.com/office/officeart/2005/8/layout/bList2"/>
    <dgm:cxn modelId="{22A8F1F8-5165-4810-B8E6-52EA269C6B4E}" type="presParOf" srcId="{F9A2EF10-509A-4A2A-976C-9AEF2AAA7FC6}" destId="{2E91A4AC-3B5A-4202-86E1-B4D2DAEB62F4}" srcOrd="1" destOrd="0" presId="urn:microsoft.com/office/officeart/2005/8/layout/bList2"/>
    <dgm:cxn modelId="{F53B0734-49C9-46A1-8FDB-13CD720FC9C0}" type="presParOf" srcId="{F9A2EF10-509A-4A2A-976C-9AEF2AAA7FC6}" destId="{CE05784C-428D-4A4A-9C04-0AAF6089FB79}" srcOrd="2" destOrd="0" presId="urn:microsoft.com/office/officeart/2005/8/layout/bList2"/>
    <dgm:cxn modelId="{7386611A-16F4-47DA-8242-221F5580A76D}" type="presParOf" srcId="{F9A2EF10-509A-4A2A-976C-9AEF2AAA7FC6}" destId="{1B96E5E3-6B3C-4283-AD0D-C5FAF52AA4A0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A8F431-A572-4C48-9E53-5D6487542F38}" type="doc">
      <dgm:prSet loTypeId="urn:microsoft.com/office/officeart/2005/8/layout/StepDownProcess" loCatId="process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pPr rtl="1"/>
          <a:endParaRPr lang="he-IL"/>
        </a:p>
      </dgm:t>
    </dgm:pt>
    <dgm:pt modelId="{0AAF6DCC-321E-46A5-B476-31FB0DA41805}">
      <dgm:prSet phldrT="[Text]" custT="1"/>
      <dgm:spPr/>
      <dgm:t>
        <a:bodyPr/>
        <a:lstStyle/>
        <a:p>
          <a:pPr rtl="0"/>
          <a:r>
            <a:rPr lang="en-US" sz="32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Neuroplasticity &amp;</a:t>
          </a:r>
          <a:r>
            <a:rPr lang="he-IL" sz="32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200" b="0" i="0" u="none" dirty="0" smtClean="0">
              <a:latin typeface="Arial" panose="020B0604020202020204" pitchFamily="34" charset="0"/>
              <a:cs typeface="Arial" panose="020B0604020202020204" pitchFamily="34" charset="0"/>
            </a:rPr>
            <a:t>Development </a:t>
          </a:r>
          <a:endParaRPr lang="he-IL" sz="3200" u="none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6D81F2-C972-452B-92E0-00F04C4242F3}" type="parTrans" cxnId="{D248FCD7-5FEE-4E08-BC80-43337BC938C3}">
      <dgm:prSet/>
      <dgm:spPr/>
      <dgm:t>
        <a:bodyPr/>
        <a:lstStyle/>
        <a:p>
          <a:pPr rtl="1"/>
          <a:endParaRPr lang="he-IL"/>
        </a:p>
      </dgm:t>
    </dgm:pt>
    <dgm:pt modelId="{129F20FE-FE19-4AA3-B6C4-51A255E1E1F7}" type="sibTrans" cxnId="{D248FCD7-5FEE-4E08-BC80-43337BC938C3}">
      <dgm:prSet/>
      <dgm:spPr/>
      <dgm:t>
        <a:bodyPr/>
        <a:lstStyle/>
        <a:p>
          <a:pPr rtl="1"/>
          <a:endParaRPr lang="he-IL"/>
        </a:p>
      </dgm:t>
    </dgm:pt>
    <dgm:pt modelId="{B803EC62-01A0-463F-B606-E20FEEF43CDD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Experience dependence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39F00D-4C5E-4A14-8B59-B51140120109}" type="parTrans" cxnId="{7BDFB37F-D821-414B-A3B5-62EBB0E4B1B0}">
      <dgm:prSet/>
      <dgm:spPr/>
      <dgm:t>
        <a:bodyPr/>
        <a:lstStyle/>
        <a:p>
          <a:pPr rtl="1"/>
          <a:endParaRPr lang="he-IL"/>
        </a:p>
      </dgm:t>
    </dgm:pt>
    <dgm:pt modelId="{0EC291BD-E68C-4CC5-A2B8-ED6565E10B9A}" type="sibTrans" cxnId="{7BDFB37F-D821-414B-A3B5-62EBB0E4B1B0}">
      <dgm:prSet/>
      <dgm:spPr/>
      <dgm:t>
        <a:bodyPr/>
        <a:lstStyle/>
        <a:p>
          <a:pPr rtl="1"/>
          <a:endParaRPr lang="he-IL"/>
        </a:p>
      </dgm:t>
    </dgm:pt>
    <dgm:pt modelId="{63CB1CD3-0EA9-429C-AE06-1960E97B8632}">
      <dgm:prSet phldrT="[Text]" custT="1"/>
      <dgm:spPr/>
      <dgm:t>
        <a:bodyPr/>
        <a:lstStyle/>
        <a:p>
          <a:pPr rtl="0"/>
          <a:r>
            <a:rPr lang="he-IL" sz="24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“Periods”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9C3E22-28E7-4840-ACE2-8F313BA22D84}" type="parTrans" cxnId="{1EE76EF2-D950-4418-9123-8D249BCC3E7C}">
      <dgm:prSet/>
      <dgm:spPr/>
      <dgm:t>
        <a:bodyPr/>
        <a:lstStyle/>
        <a:p>
          <a:pPr rtl="1"/>
          <a:endParaRPr lang="he-IL"/>
        </a:p>
      </dgm:t>
    </dgm:pt>
    <dgm:pt modelId="{C6135175-172D-4197-9E8D-B9DE6908D367}" type="sibTrans" cxnId="{1EE76EF2-D950-4418-9123-8D249BCC3E7C}">
      <dgm:prSet/>
      <dgm:spPr/>
      <dgm:t>
        <a:bodyPr/>
        <a:lstStyle/>
        <a:p>
          <a:pPr rtl="1"/>
          <a:endParaRPr lang="he-IL"/>
        </a:p>
      </dgm:t>
    </dgm:pt>
    <dgm:pt modelId="{771AA927-7F56-44FC-9F09-6BD5E2AFACA3}">
      <dgm:prSet phldrT="[Text]" custT="1"/>
      <dgm:spPr/>
      <dgm:t>
        <a:bodyPr/>
        <a:lstStyle/>
        <a:p>
          <a:pPr rtl="0"/>
          <a:r>
            <a:rPr lang="en-US" sz="3200" dirty="0" smtClean="0">
              <a:latin typeface="Arial" panose="020B0604020202020204" pitchFamily="34" charset="0"/>
              <a:cs typeface="Arial" panose="020B0604020202020204" pitchFamily="34" charset="0"/>
            </a:rPr>
            <a:t>Stability &amp; Plasticity</a:t>
          </a:r>
          <a:endParaRPr lang="he-IL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8C5567-42AD-4C2B-8299-1F1672A0C692}" type="parTrans" cxnId="{933DBE7B-27F6-42BE-8EB1-0246B22CDEAD}">
      <dgm:prSet/>
      <dgm:spPr/>
      <dgm:t>
        <a:bodyPr/>
        <a:lstStyle/>
        <a:p>
          <a:pPr rtl="1"/>
          <a:endParaRPr lang="he-IL"/>
        </a:p>
      </dgm:t>
    </dgm:pt>
    <dgm:pt modelId="{2DDACE16-3C4F-4185-93DB-58670C11BED8}" type="sibTrans" cxnId="{933DBE7B-27F6-42BE-8EB1-0246B22CDEAD}">
      <dgm:prSet/>
      <dgm:spPr/>
      <dgm:t>
        <a:bodyPr/>
        <a:lstStyle/>
        <a:p>
          <a:pPr rtl="1"/>
          <a:endParaRPr lang="he-IL"/>
        </a:p>
      </dgm:t>
    </dgm:pt>
    <dgm:pt modelId="{566CD024-396D-48E9-B665-E02DF0C5A74B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How Stability is Maintained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459EBE-50F3-4D38-AB1C-EB99ED1D928E}" type="parTrans" cxnId="{687AF1B3-BDFD-4D8F-9444-C3AE09DC5085}">
      <dgm:prSet/>
      <dgm:spPr/>
      <dgm:t>
        <a:bodyPr/>
        <a:lstStyle/>
        <a:p>
          <a:pPr rtl="1"/>
          <a:endParaRPr lang="he-IL"/>
        </a:p>
      </dgm:t>
    </dgm:pt>
    <dgm:pt modelId="{3C69937D-3F63-4A70-AC64-18A9551637D7}" type="sibTrans" cxnId="{687AF1B3-BDFD-4D8F-9444-C3AE09DC5085}">
      <dgm:prSet/>
      <dgm:spPr/>
      <dgm:t>
        <a:bodyPr/>
        <a:lstStyle/>
        <a:p>
          <a:pPr rtl="1"/>
          <a:endParaRPr lang="he-IL"/>
        </a:p>
      </dgm:t>
    </dgm:pt>
    <dgm:pt modelId="{D5037A69-1CB3-4724-941B-13BEC6889F94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Brains over time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C45A3B-EA19-4EBC-B4CB-70CE8400B547}" type="parTrans" cxnId="{C8789C22-6D71-4F35-9B18-8736FDA31D66}">
      <dgm:prSet/>
      <dgm:spPr/>
      <dgm:t>
        <a:bodyPr/>
        <a:lstStyle/>
        <a:p>
          <a:pPr rtl="1"/>
          <a:endParaRPr lang="he-IL"/>
        </a:p>
      </dgm:t>
    </dgm:pt>
    <dgm:pt modelId="{15BF714D-2A71-4B65-831D-3F571C9AE2A7}" type="sibTrans" cxnId="{C8789C22-6D71-4F35-9B18-8736FDA31D66}">
      <dgm:prSet/>
      <dgm:spPr/>
      <dgm:t>
        <a:bodyPr/>
        <a:lstStyle/>
        <a:p>
          <a:pPr rtl="1"/>
          <a:endParaRPr lang="he-IL"/>
        </a:p>
      </dgm:t>
    </dgm:pt>
    <dgm:pt modelId="{AF9B4803-1A0C-4365-921B-048E42831326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Experiments &amp; Findings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CE2970-ABCC-41F3-AD5A-1CEE447C6BC5}" type="parTrans" cxnId="{62C18024-796E-4188-8F8F-EC855125691B}">
      <dgm:prSet/>
      <dgm:spPr/>
      <dgm:t>
        <a:bodyPr/>
        <a:lstStyle/>
        <a:p>
          <a:pPr rtl="1"/>
          <a:endParaRPr lang="he-IL"/>
        </a:p>
      </dgm:t>
    </dgm:pt>
    <dgm:pt modelId="{8C7C60FF-6D51-4BF4-A4C5-E6CBB72AB3F3}" type="sibTrans" cxnId="{62C18024-796E-4188-8F8F-EC855125691B}">
      <dgm:prSet/>
      <dgm:spPr/>
      <dgm:t>
        <a:bodyPr/>
        <a:lstStyle/>
        <a:p>
          <a:pPr rtl="1"/>
          <a:endParaRPr lang="he-IL"/>
        </a:p>
      </dgm:t>
    </dgm:pt>
    <dgm:pt modelId="{D5E5D039-A945-419D-8A7E-F0FCB69D52A4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The Answer is…: 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290656-6187-4FC0-8913-43FF9CBE2A73}" type="parTrans" cxnId="{B3257A76-09EB-47DA-8FBC-633559DE5877}">
      <dgm:prSet/>
      <dgm:spPr/>
      <dgm:t>
        <a:bodyPr/>
        <a:lstStyle/>
        <a:p>
          <a:pPr rtl="1"/>
          <a:endParaRPr lang="he-IL"/>
        </a:p>
      </dgm:t>
    </dgm:pt>
    <dgm:pt modelId="{EA1A2D29-DC74-4D1C-ABE4-AB317EA79CD3}" type="sibTrans" cxnId="{B3257A76-09EB-47DA-8FBC-633559DE5877}">
      <dgm:prSet/>
      <dgm:spPr/>
      <dgm:t>
        <a:bodyPr/>
        <a:lstStyle/>
        <a:p>
          <a:pPr rtl="1"/>
          <a:endParaRPr lang="he-IL"/>
        </a:p>
      </dgm:t>
    </dgm:pt>
    <dgm:pt modelId="{059D973E-DF5E-4C26-8904-8254F6442E49}">
      <dgm:prSet phldrT="[Text]" custT="1"/>
      <dgm:spPr/>
      <dgm:t>
        <a:bodyPr/>
        <a:lstStyle/>
        <a:p>
          <a:pPr rtl="0"/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Pedals or Brakes?</a:t>
          </a:r>
          <a:endParaRPr lang="he-IL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DE1BCC-AE17-4C83-953F-A3A2DB7EE5EF}" type="parTrans" cxnId="{29F8667B-7AA9-4255-8B9C-5EF5488B7468}">
      <dgm:prSet/>
      <dgm:spPr/>
      <dgm:t>
        <a:bodyPr/>
        <a:lstStyle/>
        <a:p>
          <a:pPr rtl="1"/>
          <a:endParaRPr lang="he-IL"/>
        </a:p>
      </dgm:t>
    </dgm:pt>
    <dgm:pt modelId="{4BCCF620-CA67-4EA4-8D6E-0230AC209EC9}" type="sibTrans" cxnId="{29F8667B-7AA9-4255-8B9C-5EF5488B7468}">
      <dgm:prSet/>
      <dgm:spPr/>
      <dgm:t>
        <a:bodyPr/>
        <a:lstStyle/>
        <a:p>
          <a:pPr rtl="1"/>
          <a:endParaRPr lang="he-IL"/>
        </a:p>
      </dgm:t>
    </dgm:pt>
    <dgm:pt modelId="{4B1213C4-B1DA-4870-BBA4-698C6B031267}" type="pres">
      <dgm:prSet presAssocID="{F2A8F431-A572-4C48-9E53-5D6487542F3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rtl="1"/>
          <a:endParaRPr lang="he-IL"/>
        </a:p>
      </dgm:t>
    </dgm:pt>
    <dgm:pt modelId="{DE7FAE7E-AA00-4266-9E05-521046AB63A4}" type="pres">
      <dgm:prSet presAssocID="{0AAF6DCC-321E-46A5-B476-31FB0DA41805}" presName="composite" presStyleCnt="0"/>
      <dgm:spPr/>
    </dgm:pt>
    <dgm:pt modelId="{C7750EE3-52D7-4CC1-AB59-975315849EBB}" type="pres">
      <dgm:prSet presAssocID="{0AAF6DCC-321E-46A5-B476-31FB0DA41805}" presName="bentUpArrow1" presStyleLbl="alignImgPlace1" presStyleIdx="0" presStyleCnt="1"/>
      <dgm:spPr/>
    </dgm:pt>
    <dgm:pt modelId="{0D30BEAE-8A01-4811-91F3-F0A9551DB89F}" type="pres">
      <dgm:prSet presAssocID="{0AAF6DCC-321E-46A5-B476-31FB0DA41805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AAAA395-0EE3-4E2C-9AF2-113A9404A3AF}" type="pres">
      <dgm:prSet presAssocID="{0AAF6DCC-321E-46A5-B476-31FB0DA4180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75B156AB-6CC8-40EB-A77C-A5B6E116D904}" type="pres">
      <dgm:prSet presAssocID="{129F20FE-FE19-4AA3-B6C4-51A255E1E1F7}" presName="sibTrans" presStyleCnt="0"/>
      <dgm:spPr/>
    </dgm:pt>
    <dgm:pt modelId="{E84B3012-1B35-43B2-84F2-2FCE7750F7B8}" type="pres">
      <dgm:prSet presAssocID="{771AA927-7F56-44FC-9F09-6BD5E2AFACA3}" presName="composite" presStyleCnt="0"/>
      <dgm:spPr/>
    </dgm:pt>
    <dgm:pt modelId="{71548516-1C2E-4590-9E14-1650CCAC7361}" type="pres">
      <dgm:prSet presAssocID="{771AA927-7F56-44FC-9F09-6BD5E2AFACA3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DD8613C-48EE-4645-BC66-D8E5349BFB39}" type="pres">
      <dgm:prSet presAssocID="{771AA927-7F56-44FC-9F09-6BD5E2AFACA3}" presName="Final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276C7115-203A-4D5A-BC60-603F4E3EB5C1}" type="presOf" srcId="{63CB1CD3-0EA9-429C-AE06-1960E97B8632}" destId="{6AAAA395-0EE3-4E2C-9AF2-113A9404A3AF}" srcOrd="0" destOrd="2" presId="urn:microsoft.com/office/officeart/2005/8/layout/StepDownProcess"/>
    <dgm:cxn modelId="{4BCF9473-8672-4A3E-9354-B3905E230314}" type="presOf" srcId="{059D973E-DF5E-4C26-8904-8254F6442E49}" destId="{ADD8613C-48EE-4645-BC66-D8E5349BFB39}" srcOrd="0" destOrd="0" presId="urn:microsoft.com/office/officeart/2005/8/layout/StepDownProcess"/>
    <dgm:cxn modelId="{B3257A76-09EB-47DA-8FBC-633559DE5877}" srcId="{771AA927-7F56-44FC-9F09-6BD5E2AFACA3}" destId="{D5E5D039-A945-419D-8A7E-F0FCB69D52A4}" srcOrd="3" destOrd="0" parTransId="{99290656-6187-4FC0-8913-43FF9CBE2A73}" sibTransId="{EA1A2D29-DC74-4D1C-ABE4-AB317EA79CD3}"/>
    <dgm:cxn modelId="{247FAA5C-E7D5-4565-8CE2-32FC143FDC04}" type="presOf" srcId="{B803EC62-01A0-463F-B606-E20FEEF43CDD}" destId="{6AAAA395-0EE3-4E2C-9AF2-113A9404A3AF}" srcOrd="0" destOrd="1" presId="urn:microsoft.com/office/officeart/2005/8/layout/StepDownProcess"/>
    <dgm:cxn modelId="{933DBE7B-27F6-42BE-8EB1-0246B22CDEAD}" srcId="{F2A8F431-A572-4C48-9E53-5D6487542F38}" destId="{771AA927-7F56-44FC-9F09-6BD5E2AFACA3}" srcOrd="1" destOrd="0" parTransId="{2F8C5567-42AD-4C2B-8299-1F1672A0C692}" sibTransId="{2DDACE16-3C4F-4185-93DB-58670C11BED8}"/>
    <dgm:cxn modelId="{1EE76EF2-D950-4418-9123-8D249BCC3E7C}" srcId="{0AAF6DCC-321E-46A5-B476-31FB0DA41805}" destId="{63CB1CD3-0EA9-429C-AE06-1960E97B8632}" srcOrd="2" destOrd="0" parTransId="{CD9C3E22-28E7-4840-ACE2-8F313BA22D84}" sibTransId="{C6135175-172D-4197-9E8D-B9DE6908D367}"/>
    <dgm:cxn modelId="{05A4769B-0301-4E30-BC58-2D394305BB34}" type="presOf" srcId="{D5E5D039-A945-419D-8A7E-F0FCB69D52A4}" destId="{ADD8613C-48EE-4645-BC66-D8E5349BFB39}" srcOrd="0" destOrd="3" presId="urn:microsoft.com/office/officeart/2005/8/layout/StepDownProcess"/>
    <dgm:cxn modelId="{7BDFB37F-D821-414B-A3B5-62EBB0E4B1B0}" srcId="{0AAF6DCC-321E-46A5-B476-31FB0DA41805}" destId="{B803EC62-01A0-463F-B606-E20FEEF43CDD}" srcOrd="1" destOrd="0" parTransId="{DA39F00D-4C5E-4A14-8B59-B51140120109}" sibTransId="{0EC291BD-E68C-4CC5-A2B8-ED6565E10B9A}"/>
    <dgm:cxn modelId="{21839BC8-32C8-422F-818B-E2C359DA8316}" type="presOf" srcId="{566CD024-396D-48E9-B665-E02DF0C5A74B}" destId="{ADD8613C-48EE-4645-BC66-D8E5349BFB39}" srcOrd="0" destOrd="1" presId="urn:microsoft.com/office/officeart/2005/8/layout/StepDownProcess"/>
    <dgm:cxn modelId="{C8789C22-6D71-4F35-9B18-8736FDA31D66}" srcId="{0AAF6DCC-321E-46A5-B476-31FB0DA41805}" destId="{D5037A69-1CB3-4724-941B-13BEC6889F94}" srcOrd="0" destOrd="0" parTransId="{5AC45A3B-EA19-4EBC-B4CB-70CE8400B547}" sibTransId="{15BF714D-2A71-4B65-831D-3F571C9AE2A7}"/>
    <dgm:cxn modelId="{CBFBEE56-8E08-4BFF-8C5D-2A4A45BF6DA7}" type="presOf" srcId="{D5037A69-1CB3-4724-941B-13BEC6889F94}" destId="{6AAAA395-0EE3-4E2C-9AF2-113A9404A3AF}" srcOrd="0" destOrd="0" presId="urn:microsoft.com/office/officeart/2005/8/layout/StepDownProcess"/>
    <dgm:cxn modelId="{29F8667B-7AA9-4255-8B9C-5EF5488B7468}" srcId="{771AA927-7F56-44FC-9F09-6BD5E2AFACA3}" destId="{059D973E-DF5E-4C26-8904-8254F6442E49}" srcOrd="0" destOrd="0" parTransId="{01DE1BCC-AE17-4C83-953F-A3A2DB7EE5EF}" sibTransId="{4BCCF620-CA67-4EA4-8D6E-0230AC209EC9}"/>
    <dgm:cxn modelId="{62C18024-796E-4188-8F8F-EC855125691B}" srcId="{771AA927-7F56-44FC-9F09-6BD5E2AFACA3}" destId="{AF9B4803-1A0C-4365-921B-048E42831326}" srcOrd="2" destOrd="0" parTransId="{5ECE2970-ABCC-41F3-AD5A-1CEE447C6BC5}" sibTransId="{8C7C60FF-6D51-4BF4-A4C5-E6CBB72AB3F3}"/>
    <dgm:cxn modelId="{A2A549F9-41A8-4A75-97BB-7CC2FDF9D3F9}" type="presOf" srcId="{F2A8F431-A572-4C48-9E53-5D6487542F38}" destId="{4B1213C4-B1DA-4870-BBA4-698C6B031267}" srcOrd="0" destOrd="0" presId="urn:microsoft.com/office/officeart/2005/8/layout/StepDownProcess"/>
    <dgm:cxn modelId="{F40B5C36-09E4-4DE4-8FB7-350373C638D0}" type="presOf" srcId="{AF9B4803-1A0C-4365-921B-048E42831326}" destId="{ADD8613C-48EE-4645-BC66-D8E5349BFB39}" srcOrd="0" destOrd="2" presId="urn:microsoft.com/office/officeart/2005/8/layout/StepDownProcess"/>
    <dgm:cxn modelId="{3BA0EC22-584B-4B55-85DC-41DD44BBA4B6}" type="presOf" srcId="{771AA927-7F56-44FC-9F09-6BD5E2AFACA3}" destId="{71548516-1C2E-4590-9E14-1650CCAC7361}" srcOrd="0" destOrd="0" presId="urn:microsoft.com/office/officeart/2005/8/layout/StepDownProcess"/>
    <dgm:cxn modelId="{F0380FFE-03F9-4B87-BBBA-3455135040F7}" type="presOf" srcId="{0AAF6DCC-321E-46A5-B476-31FB0DA41805}" destId="{0D30BEAE-8A01-4811-91F3-F0A9551DB89F}" srcOrd="0" destOrd="0" presId="urn:microsoft.com/office/officeart/2005/8/layout/StepDownProcess"/>
    <dgm:cxn modelId="{D248FCD7-5FEE-4E08-BC80-43337BC938C3}" srcId="{F2A8F431-A572-4C48-9E53-5D6487542F38}" destId="{0AAF6DCC-321E-46A5-B476-31FB0DA41805}" srcOrd="0" destOrd="0" parTransId="{7B6D81F2-C972-452B-92E0-00F04C4242F3}" sibTransId="{129F20FE-FE19-4AA3-B6C4-51A255E1E1F7}"/>
    <dgm:cxn modelId="{687AF1B3-BDFD-4D8F-9444-C3AE09DC5085}" srcId="{771AA927-7F56-44FC-9F09-6BD5E2AFACA3}" destId="{566CD024-396D-48E9-B665-E02DF0C5A74B}" srcOrd="1" destOrd="0" parTransId="{2A459EBE-50F3-4D38-AB1C-EB99ED1D928E}" sibTransId="{3C69937D-3F63-4A70-AC64-18A9551637D7}"/>
    <dgm:cxn modelId="{371A2DB3-12B5-4B69-A7E0-023836530EEF}" type="presParOf" srcId="{4B1213C4-B1DA-4870-BBA4-698C6B031267}" destId="{DE7FAE7E-AA00-4266-9E05-521046AB63A4}" srcOrd="0" destOrd="0" presId="urn:microsoft.com/office/officeart/2005/8/layout/StepDownProcess"/>
    <dgm:cxn modelId="{6F2023D5-32D7-4A5B-9683-12624C8870F7}" type="presParOf" srcId="{DE7FAE7E-AA00-4266-9E05-521046AB63A4}" destId="{C7750EE3-52D7-4CC1-AB59-975315849EBB}" srcOrd="0" destOrd="0" presId="urn:microsoft.com/office/officeart/2005/8/layout/StepDownProcess"/>
    <dgm:cxn modelId="{3E2658C1-107E-4ED4-915C-32D071CEDE15}" type="presParOf" srcId="{DE7FAE7E-AA00-4266-9E05-521046AB63A4}" destId="{0D30BEAE-8A01-4811-91F3-F0A9551DB89F}" srcOrd="1" destOrd="0" presId="urn:microsoft.com/office/officeart/2005/8/layout/StepDownProcess"/>
    <dgm:cxn modelId="{E4BFE9C8-709E-4046-AD94-0DB1B0C50F7F}" type="presParOf" srcId="{DE7FAE7E-AA00-4266-9E05-521046AB63A4}" destId="{6AAAA395-0EE3-4E2C-9AF2-113A9404A3AF}" srcOrd="2" destOrd="0" presId="urn:microsoft.com/office/officeart/2005/8/layout/StepDownProcess"/>
    <dgm:cxn modelId="{128031F5-ACBA-4400-9D16-C9A88918AC96}" type="presParOf" srcId="{4B1213C4-B1DA-4870-BBA4-698C6B031267}" destId="{75B156AB-6CC8-40EB-A77C-A5B6E116D904}" srcOrd="1" destOrd="0" presId="urn:microsoft.com/office/officeart/2005/8/layout/StepDownProcess"/>
    <dgm:cxn modelId="{CC2CCF0B-EB60-4D9F-81CA-3BE4DE2A454F}" type="presParOf" srcId="{4B1213C4-B1DA-4870-BBA4-698C6B031267}" destId="{E84B3012-1B35-43B2-84F2-2FCE7750F7B8}" srcOrd="2" destOrd="0" presId="urn:microsoft.com/office/officeart/2005/8/layout/StepDownProcess"/>
    <dgm:cxn modelId="{C243F1FA-1F17-477E-A0CE-1B75CEE48543}" type="presParOf" srcId="{E84B3012-1B35-43B2-84F2-2FCE7750F7B8}" destId="{71548516-1C2E-4590-9E14-1650CCAC7361}" srcOrd="0" destOrd="0" presId="urn:microsoft.com/office/officeart/2005/8/layout/StepDownProcess"/>
    <dgm:cxn modelId="{50EDF878-4736-4D2D-BED4-63594FF37AEC}" type="presParOf" srcId="{E84B3012-1B35-43B2-84F2-2FCE7750F7B8}" destId="{ADD8613C-48EE-4645-BC66-D8E5349BFB3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03B686-4961-455C-9AD0-071B09657AA4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70E609-68E6-46B3-8EE6-F73DCEF04680}">
      <dgm:prSet phldrT="[Text]"/>
      <dgm:spPr/>
      <dgm:t>
        <a:bodyPr/>
        <a:lstStyle/>
        <a:p>
          <a:r>
            <a:rPr lang="en-US" dirty="0" err="1" smtClean="0"/>
            <a:t>Myelinization</a:t>
          </a:r>
          <a:endParaRPr lang="en-US" dirty="0"/>
        </a:p>
      </dgm:t>
    </dgm:pt>
    <dgm:pt modelId="{156F296D-935B-4C19-A425-D19845E4F86A}" type="parTrans" cxnId="{E03C6AD0-B3F5-4CF3-8A02-47490C225908}">
      <dgm:prSet/>
      <dgm:spPr/>
      <dgm:t>
        <a:bodyPr/>
        <a:lstStyle/>
        <a:p>
          <a:endParaRPr lang="en-US"/>
        </a:p>
      </dgm:t>
    </dgm:pt>
    <dgm:pt modelId="{37D661B1-0215-4F30-9E16-F9F89A632CF1}" type="sibTrans" cxnId="{E03C6AD0-B3F5-4CF3-8A02-47490C225908}">
      <dgm:prSet/>
      <dgm:spPr/>
      <dgm:t>
        <a:bodyPr/>
        <a:lstStyle/>
        <a:p>
          <a:endParaRPr lang="en-US"/>
        </a:p>
      </dgm:t>
    </dgm:pt>
    <dgm:pt modelId="{860B196F-D31F-4D94-8498-8047FA3DABDF}">
      <dgm:prSet phldrT="[Text]"/>
      <dgm:spPr/>
      <dgm:t>
        <a:bodyPr/>
        <a:lstStyle/>
        <a:p>
          <a:r>
            <a:rPr lang="en-US" dirty="0" smtClean="0"/>
            <a:t>Glia, Astrocytes</a:t>
          </a:r>
          <a:endParaRPr lang="en-US" dirty="0"/>
        </a:p>
      </dgm:t>
    </dgm:pt>
    <dgm:pt modelId="{B5957047-B6B3-4164-832F-1193FA69130F}" type="parTrans" cxnId="{11C6A2BF-1ACD-4FB0-8F54-D5028E685F60}">
      <dgm:prSet/>
      <dgm:spPr/>
      <dgm:t>
        <a:bodyPr/>
        <a:lstStyle/>
        <a:p>
          <a:endParaRPr lang="en-US"/>
        </a:p>
      </dgm:t>
    </dgm:pt>
    <dgm:pt modelId="{A1E530FA-A341-44EB-A71F-5C388EE5C07A}" type="sibTrans" cxnId="{11C6A2BF-1ACD-4FB0-8F54-D5028E685F60}">
      <dgm:prSet/>
      <dgm:spPr/>
      <dgm:t>
        <a:bodyPr/>
        <a:lstStyle/>
        <a:p>
          <a:endParaRPr lang="en-US"/>
        </a:p>
      </dgm:t>
    </dgm:pt>
    <dgm:pt modelId="{AA15601D-2750-492F-B9BF-EB48805B59A8}">
      <dgm:prSet phldrT="[Text]" custT="1"/>
      <dgm:spPr/>
      <dgm:t>
        <a:bodyPr/>
        <a:lstStyle/>
        <a:p>
          <a:pPr rtl="0"/>
          <a:r>
            <a:rPr lang="en-US" sz="2000" b="0" i="0" dirty="0" err="1" smtClean="0"/>
            <a:t>Perineuronal</a:t>
          </a:r>
          <a:r>
            <a:rPr lang="en-US" sz="2000" b="0" i="0" dirty="0" smtClean="0"/>
            <a:t> nets. </a:t>
          </a:r>
          <a:r>
            <a:rPr lang="en-US" sz="2000" b="0" i="0" dirty="0" err="1" smtClean="0"/>
            <a:t>Parvalbumin</a:t>
          </a:r>
          <a:r>
            <a:rPr lang="en-US" sz="2000" b="0" i="0" dirty="0" smtClean="0"/>
            <a:t> Interneurons</a:t>
          </a:r>
          <a:endParaRPr lang="en-US" sz="2000" dirty="0"/>
        </a:p>
      </dgm:t>
    </dgm:pt>
    <dgm:pt modelId="{D21F4B08-8AD5-423D-9ED8-239A9F28507F}" type="parTrans" cxnId="{B0434BA1-D323-419A-B51F-A596C8233CC4}">
      <dgm:prSet/>
      <dgm:spPr/>
      <dgm:t>
        <a:bodyPr/>
        <a:lstStyle/>
        <a:p>
          <a:endParaRPr lang="en-US"/>
        </a:p>
      </dgm:t>
    </dgm:pt>
    <dgm:pt modelId="{00772551-2335-47CC-B1F0-AD3530E4A179}" type="sibTrans" cxnId="{B0434BA1-D323-419A-B51F-A596C8233CC4}">
      <dgm:prSet/>
      <dgm:spPr/>
      <dgm:t>
        <a:bodyPr/>
        <a:lstStyle/>
        <a:p>
          <a:endParaRPr lang="en-US"/>
        </a:p>
      </dgm:t>
    </dgm:pt>
    <dgm:pt modelId="{88C12E0E-EBD2-4B10-8E96-81841D44EBEC}">
      <dgm:prSet phldrT="[Text]"/>
      <dgm:spPr/>
      <dgm:t>
        <a:bodyPr/>
        <a:lstStyle/>
        <a:p>
          <a:endParaRPr lang="en-US" dirty="0"/>
        </a:p>
      </dgm:t>
    </dgm:pt>
    <dgm:pt modelId="{05E4E532-8F84-4AF5-8FEF-E55EAD685684}" type="sibTrans" cxnId="{F32A92E4-C066-4A3C-9859-252A960CC950}">
      <dgm:prSet/>
      <dgm:spPr/>
      <dgm:t>
        <a:bodyPr/>
        <a:lstStyle/>
        <a:p>
          <a:endParaRPr lang="en-US"/>
        </a:p>
      </dgm:t>
    </dgm:pt>
    <dgm:pt modelId="{02F8C01E-33FA-4FD6-B62C-03E15996CEFC}" type="parTrans" cxnId="{F32A92E4-C066-4A3C-9859-252A960CC950}">
      <dgm:prSet/>
      <dgm:spPr/>
      <dgm:t>
        <a:bodyPr/>
        <a:lstStyle/>
        <a:p>
          <a:endParaRPr lang="en-US"/>
        </a:p>
      </dgm:t>
    </dgm:pt>
    <dgm:pt modelId="{81E0CE8D-E365-4FD0-B3DB-20482DFF7ED3}" type="pres">
      <dgm:prSet presAssocID="{5103B686-4961-455C-9AD0-071B09657A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068B22AE-39AD-47C1-B6B1-FEDC592230A1}" type="pres">
      <dgm:prSet presAssocID="{88C12E0E-EBD2-4B10-8E96-81841D44EBEC}" presName="hierRoot1" presStyleCnt="0"/>
      <dgm:spPr/>
    </dgm:pt>
    <dgm:pt modelId="{2B97945D-375F-421E-AADF-BDE41F6E3B20}" type="pres">
      <dgm:prSet presAssocID="{88C12E0E-EBD2-4B10-8E96-81841D44EBEC}" presName="composite" presStyleCnt="0"/>
      <dgm:spPr/>
    </dgm:pt>
    <dgm:pt modelId="{EA4EB2B5-35E5-436C-B93D-1D61C3E95054}" type="pres">
      <dgm:prSet presAssocID="{88C12E0E-EBD2-4B10-8E96-81841D44EBEC}" presName="image" presStyleLbl="node0" presStyleIdx="0" presStyleCnt="1" custLinFactX="3094" custLinFactNeighborX="100000" custLinFactNeighborY="-6669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C9AD436-CC84-4285-B6AD-8E9CDA3E1581}" type="pres">
      <dgm:prSet presAssocID="{88C12E0E-EBD2-4B10-8E96-81841D44EBEC}" presName="text" presStyleLbl="revTx" presStyleIdx="0" presStyleCnt="4" custScaleX="204938" custScaleY="74905" custLinFactNeighborX="13871" custLinFactNeighborY="31277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DB9CF996-BACC-49C5-A528-4DEB1E5AB6DA}" type="pres">
      <dgm:prSet presAssocID="{88C12E0E-EBD2-4B10-8E96-81841D44EBEC}" presName="hierChild2" presStyleCnt="0"/>
      <dgm:spPr/>
    </dgm:pt>
    <dgm:pt modelId="{9B9BB732-9446-4421-8D94-24748E1BD4FE}" type="pres">
      <dgm:prSet presAssocID="{156F296D-935B-4C19-A425-D19845E4F86A}" presName="Name10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3ED81927-B54C-4065-934E-8BB1F2E758F3}" type="pres">
      <dgm:prSet presAssocID="{BF70E609-68E6-46B3-8EE6-F73DCEF04680}" presName="hierRoot2" presStyleCnt="0"/>
      <dgm:spPr/>
    </dgm:pt>
    <dgm:pt modelId="{EF188C34-B325-4FA3-9DCD-F46793194A8C}" type="pres">
      <dgm:prSet presAssocID="{BF70E609-68E6-46B3-8EE6-F73DCEF04680}" presName="composite2" presStyleCnt="0"/>
      <dgm:spPr/>
    </dgm:pt>
    <dgm:pt modelId="{AA7020F1-29E9-40B9-93B4-901D3693EB76}" type="pres">
      <dgm:prSet presAssocID="{BF70E609-68E6-46B3-8EE6-F73DCEF04680}" presName="image2" presStyleLbl="node2" presStyleIdx="0" presStyleCnt="3" custLinFactNeighborX="39598" custLinFactNeighborY="-7651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  <dgm:t>
        <a:bodyPr/>
        <a:lstStyle/>
        <a:p>
          <a:endParaRPr lang="en-US"/>
        </a:p>
      </dgm:t>
    </dgm:pt>
    <dgm:pt modelId="{4CE3E16E-D6BA-4960-8D68-F1B107BA6744}" type="pres">
      <dgm:prSet presAssocID="{BF70E609-68E6-46B3-8EE6-F73DCEF04680}" presName="text2" presStyleLbl="revTx" presStyleIdx="1" presStyleCnt="4" custScaleX="100470" custScaleY="127199" custLinFactNeighborX="-45285" custLinFactNeighborY="217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DFC182-9B2C-4B0E-B697-0B9760A213DA}" type="pres">
      <dgm:prSet presAssocID="{BF70E609-68E6-46B3-8EE6-F73DCEF04680}" presName="hierChild3" presStyleCnt="0"/>
      <dgm:spPr/>
    </dgm:pt>
    <dgm:pt modelId="{853C2307-42A4-4489-995F-6BB73DCF2B8A}" type="pres">
      <dgm:prSet presAssocID="{B5957047-B6B3-4164-832F-1193FA69130F}" presName="Name10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E6B1FEB8-DA7F-4E35-AD29-63BC783F5C9E}" type="pres">
      <dgm:prSet presAssocID="{860B196F-D31F-4D94-8498-8047FA3DABDF}" presName="hierRoot2" presStyleCnt="0"/>
      <dgm:spPr/>
    </dgm:pt>
    <dgm:pt modelId="{B5CB5B85-516B-40F8-8287-ADF8A7281F01}" type="pres">
      <dgm:prSet presAssocID="{860B196F-D31F-4D94-8498-8047FA3DABDF}" presName="composite2" presStyleCnt="0"/>
      <dgm:spPr/>
    </dgm:pt>
    <dgm:pt modelId="{831F625A-E0F5-4057-8D7E-4E9CD3B90975}" type="pres">
      <dgm:prSet presAssocID="{860B196F-D31F-4D94-8498-8047FA3DABDF}" presName="image2" presStyleLbl="node2" presStyleIdx="1" presStyleCnt="3" custLinFactNeighborX="93481" custLinFactNeighborY="-6081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CA582C6-0E9B-40CB-A1D1-48A495A82EF4}" type="pres">
      <dgm:prSet presAssocID="{860B196F-D31F-4D94-8498-8047FA3DABDF}" presName="text2" presStyleLbl="revTx" presStyleIdx="2" presStyleCnt="4" custScaleX="125681" custScaleY="110240" custLinFactNeighborX="-13342" custLinFactNeighborY="282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6002C-2F02-4D7E-A645-466B09D5C8C5}" type="pres">
      <dgm:prSet presAssocID="{860B196F-D31F-4D94-8498-8047FA3DABDF}" presName="hierChild3" presStyleCnt="0"/>
      <dgm:spPr/>
    </dgm:pt>
    <dgm:pt modelId="{23AC6F68-AAB8-46B7-BDC0-725AC0EFCB56}" type="pres">
      <dgm:prSet presAssocID="{D21F4B08-8AD5-423D-9ED8-239A9F28507F}" presName="Name10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22550E84-7CCC-47E8-90E3-32DF32DDAB79}" type="pres">
      <dgm:prSet presAssocID="{AA15601D-2750-492F-B9BF-EB48805B59A8}" presName="hierRoot2" presStyleCnt="0"/>
      <dgm:spPr/>
    </dgm:pt>
    <dgm:pt modelId="{0B976409-81D9-482E-BA31-3C4D079E92E3}" type="pres">
      <dgm:prSet presAssocID="{AA15601D-2750-492F-B9BF-EB48805B59A8}" presName="composite2" presStyleCnt="0"/>
      <dgm:spPr/>
    </dgm:pt>
    <dgm:pt modelId="{DA39205A-8683-4238-AD30-00491E02B2A7}" type="pres">
      <dgm:prSet presAssocID="{AA15601D-2750-492F-B9BF-EB48805B59A8}" presName="image2" presStyleLbl="node2" presStyleIdx="2" presStyleCnt="3" custLinFactNeighborX="94172" custLinFactNeighborY="-7772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n-US"/>
        </a:p>
      </dgm:t>
    </dgm:pt>
    <dgm:pt modelId="{A774698A-9E8C-4D7C-A678-76383D5FD2F0}" type="pres">
      <dgm:prSet presAssocID="{AA15601D-2750-492F-B9BF-EB48805B59A8}" presName="text2" presStyleLbl="revTx" presStyleIdx="3" presStyleCnt="4" custScaleX="161871" custScaleY="131745" custLinFactNeighborX="-4198" custLinFactNeighborY="15743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39E7DB7-B57F-469A-A9C1-D4255A0A3FD9}" type="pres">
      <dgm:prSet presAssocID="{AA15601D-2750-492F-B9BF-EB48805B59A8}" presName="hierChild3" presStyleCnt="0"/>
      <dgm:spPr/>
    </dgm:pt>
  </dgm:ptLst>
  <dgm:cxnLst>
    <dgm:cxn modelId="{C9AB6661-0E96-4389-A7EA-940FD2412A20}" type="presOf" srcId="{88C12E0E-EBD2-4B10-8E96-81841D44EBEC}" destId="{BC9AD436-CC84-4285-B6AD-8E9CDA3E1581}" srcOrd="0" destOrd="0" presId="urn:microsoft.com/office/officeart/2009/layout/CirclePictureHierarchy"/>
    <dgm:cxn modelId="{11C6A2BF-1ACD-4FB0-8F54-D5028E685F60}" srcId="{88C12E0E-EBD2-4B10-8E96-81841D44EBEC}" destId="{860B196F-D31F-4D94-8498-8047FA3DABDF}" srcOrd="1" destOrd="0" parTransId="{B5957047-B6B3-4164-832F-1193FA69130F}" sibTransId="{A1E530FA-A341-44EB-A71F-5C388EE5C07A}"/>
    <dgm:cxn modelId="{F32A92E4-C066-4A3C-9859-252A960CC950}" srcId="{5103B686-4961-455C-9AD0-071B09657AA4}" destId="{88C12E0E-EBD2-4B10-8E96-81841D44EBEC}" srcOrd="0" destOrd="0" parTransId="{02F8C01E-33FA-4FD6-B62C-03E15996CEFC}" sibTransId="{05E4E532-8F84-4AF5-8FEF-E55EAD685684}"/>
    <dgm:cxn modelId="{06EA8884-6088-4464-A231-436AC3E91383}" type="presOf" srcId="{BF70E609-68E6-46B3-8EE6-F73DCEF04680}" destId="{4CE3E16E-D6BA-4960-8D68-F1B107BA6744}" srcOrd="0" destOrd="0" presId="urn:microsoft.com/office/officeart/2009/layout/CirclePictureHierarchy"/>
    <dgm:cxn modelId="{85648B10-8F60-49DF-A022-0F92E131013C}" type="presOf" srcId="{D21F4B08-8AD5-423D-9ED8-239A9F28507F}" destId="{23AC6F68-AAB8-46B7-BDC0-725AC0EFCB56}" srcOrd="0" destOrd="0" presId="urn:microsoft.com/office/officeart/2009/layout/CirclePictureHierarchy"/>
    <dgm:cxn modelId="{9C44107E-83D6-4B35-A386-B2A7CE3A19F8}" type="presOf" srcId="{860B196F-D31F-4D94-8498-8047FA3DABDF}" destId="{0CA582C6-0E9B-40CB-A1D1-48A495A82EF4}" srcOrd="0" destOrd="0" presId="urn:microsoft.com/office/officeart/2009/layout/CirclePictureHierarchy"/>
    <dgm:cxn modelId="{AEF7EF30-E5DD-4301-B864-CD5A24A7379D}" type="presOf" srcId="{5103B686-4961-455C-9AD0-071B09657AA4}" destId="{81E0CE8D-E365-4FD0-B3DB-20482DFF7ED3}" srcOrd="0" destOrd="0" presId="urn:microsoft.com/office/officeart/2009/layout/CirclePictureHierarchy"/>
    <dgm:cxn modelId="{B0434BA1-D323-419A-B51F-A596C8233CC4}" srcId="{88C12E0E-EBD2-4B10-8E96-81841D44EBEC}" destId="{AA15601D-2750-492F-B9BF-EB48805B59A8}" srcOrd="2" destOrd="0" parTransId="{D21F4B08-8AD5-423D-9ED8-239A9F28507F}" sibTransId="{00772551-2335-47CC-B1F0-AD3530E4A179}"/>
    <dgm:cxn modelId="{A275E195-4419-4CEA-B5C2-F19F18A79C44}" type="presOf" srcId="{AA15601D-2750-492F-B9BF-EB48805B59A8}" destId="{A774698A-9E8C-4D7C-A678-76383D5FD2F0}" srcOrd="0" destOrd="0" presId="urn:microsoft.com/office/officeart/2009/layout/CirclePictureHierarchy"/>
    <dgm:cxn modelId="{E03C6AD0-B3F5-4CF3-8A02-47490C225908}" srcId="{88C12E0E-EBD2-4B10-8E96-81841D44EBEC}" destId="{BF70E609-68E6-46B3-8EE6-F73DCEF04680}" srcOrd="0" destOrd="0" parTransId="{156F296D-935B-4C19-A425-D19845E4F86A}" sibTransId="{37D661B1-0215-4F30-9E16-F9F89A632CF1}"/>
    <dgm:cxn modelId="{DE16A34D-2E19-4438-9E70-92DA9780B687}" type="presOf" srcId="{156F296D-935B-4C19-A425-D19845E4F86A}" destId="{9B9BB732-9446-4421-8D94-24748E1BD4FE}" srcOrd="0" destOrd="0" presId="urn:microsoft.com/office/officeart/2009/layout/CirclePictureHierarchy"/>
    <dgm:cxn modelId="{2DC408C0-E0E0-4224-9023-E71DC06F581F}" type="presOf" srcId="{B5957047-B6B3-4164-832F-1193FA69130F}" destId="{853C2307-42A4-4489-995F-6BB73DCF2B8A}" srcOrd="0" destOrd="0" presId="urn:microsoft.com/office/officeart/2009/layout/CirclePictureHierarchy"/>
    <dgm:cxn modelId="{99B65AC8-F50E-4ECC-9499-1C2A22A94E11}" type="presParOf" srcId="{81E0CE8D-E365-4FD0-B3DB-20482DFF7ED3}" destId="{068B22AE-39AD-47C1-B6B1-FEDC592230A1}" srcOrd="0" destOrd="0" presId="urn:microsoft.com/office/officeart/2009/layout/CirclePictureHierarchy"/>
    <dgm:cxn modelId="{B1353A47-5B97-404B-9DE9-60D68B3BD6FF}" type="presParOf" srcId="{068B22AE-39AD-47C1-B6B1-FEDC592230A1}" destId="{2B97945D-375F-421E-AADF-BDE41F6E3B20}" srcOrd="0" destOrd="0" presId="urn:microsoft.com/office/officeart/2009/layout/CirclePictureHierarchy"/>
    <dgm:cxn modelId="{3ADCBFA7-F742-42DF-AD51-8F50BAEB2555}" type="presParOf" srcId="{2B97945D-375F-421E-AADF-BDE41F6E3B20}" destId="{EA4EB2B5-35E5-436C-B93D-1D61C3E95054}" srcOrd="0" destOrd="0" presId="urn:microsoft.com/office/officeart/2009/layout/CirclePictureHierarchy"/>
    <dgm:cxn modelId="{AF52B0A7-7FAE-4821-BB71-0A2B578A0D77}" type="presParOf" srcId="{2B97945D-375F-421E-AADF-BDE41F6E3B20}" destId="{BC9AD436-CC84-4285-B6AD-8E9CDA3E1581}" srcOrd="1" destOrd="0" presId="urn:microsoft.com/office/officeart/2009/layout/CirclePictureHierarchy"/>
    <dgm:cxn modelId="{44216488-F58C-4467-86A0-D734E1D1A09C}" type="presParOf" srcId="{068B22AE-39AD-47C1-B6B1-FEDC592230A1}" destId="{DB9CF996-BACC-49C5-A528-4DEB1E5AB6DA}" srcOrd="1" destOrd="0" presId="urn:microsoft.com/office/officeart/2009/layout/CirclePictureHierarchy"/>
    <dgm:cxn modelId="{07243E60-70FE-477D-8872-B0038667DCDA}" type="presParOf" srcId="{DB9CF996-BACC-49C5-A528-4DEB1E5AB6DA}" destId="{9B9BB732-9446-4421-8D94-24748E1BD4FE}" srcOrd="0" destOrd="0" presId="urn:microsoft.com/office/officeart/2009/layout/CirclePictureHierarchy"/>
    <dgm:cxn modelId="{5939F4DC-5D67-4C52-96C1-86C76D1A09DB}" type="presParOf" srcId="{DB9CF996-BACC-49C5-A528-4DEB1E5AB6DA}" destId="{3ED81927-B54C-4065-934E-8BB1F2E758F3}" srcOrd="1" destOrd="0" presId="urn:microsoft.com/office/officeart/2009/layout/CirclePictureHierarchy"/>
    <dgm:cxn modelId="{DEDE99B7-5CB6-4D61-941A-E12CE4FC36EE}" type="presParOf" srcId="{3ED81927-B54C-4065-934E-8BB1F2E758F3}" destId="{EF188C34-B325-4FA3-9DCD-F46793194A8C}" srcOrd="0" destOrd="0" presId="urn:microsoft.com/office/officeart/2009/layout/CirclePictureHierarchy"/>
    <dgm:cxn modelId="{376C770C-252C-4DC4-A41B-B960ED8EB10B}" type="presParOf" srcId="{EF188C34-B325-4FA3-9DCD-F46793194A8C}" destId="{AA7020F1-29E9-40B9-93B4-901D3693EB76}" srcOrd="0" destOrd="0" presId="urn:microsoft.com/office/officeart/2009/layout/CirclePictureHierarchy"/>
    <dgm:cxn modelId="{953E4B60-9BCA-4EC8-A48D-72230263C864}" type="presParOf" srcId="{EF188C34-B325-4FA3-9DCD-F46793194A8C}" destId="{4CE3E16E-D6BA-4960-8D68-F1B107BA6744}" srcOrd="1" destOrd="0" presId="urn:microsoft.com/office/officeart/2009/layout/CirclePictureHierarchy"/>
    <dgm:cxn modelId="{34A22494-64F4-4221-90D8-89121F2E18D9}" type="presParOf" srcId="{3ED81927-B54C-4065-934E-8BB1F2E758F3}" destId="{A3DFC182-9B2C-4B0E-B697-0B9760A213DA}" srcOrd="1" destOrd="0" presId="urn:microsoft.com/office/officeart/2009/layout/CirclePictureHierarchy"/>
    <dgm:cxn modelId="{7D914DCA-094A-409E-8FD8-F57CD27BF979}" type="presParOf" srcId="{DB9CF996-BACC-49C5-A528-4DEB1E5AB6DA}" destId="{853C2307-42A4-4489-995F-6BB73DCF2B8A}" srcOrd="2" destOrd="0" presId="urn:microsoft.com/office/officeart/2009/layout/CirclePictureHierarchy"/>
    <dgm:cxn modelId="{C177E166-0F6B-4D03-BA9E-3BE81AEDA8D8}" type="presParOf" srcId="{DB9CF996-BACC-49C5-A528-4DEB1E5AB6DA}" destId="{E6B1FEB8-DA7F-4E35-AD29-63BC783F5C9E}" srcOrd="3" destOrd="0" presId="urn:microsoft.com/office/officeart/2009/layout/CirclePictureHierarchy"/>
    <dgm:cxn modelId="{D6D61285-D5CB-40C2-8766-5F29BC9CCD3F}" type="presParOf" srcId="{E6B1FEB8-DA7F-4E35-AD29-63BC783F5C9E}" destId="{B5CB5B85-516B-40F8-8287-ADF8A7281F01}" srcOrd="0" destOrd="0" presId="urn:microsoft.com/office/officeart/2009/layout/CirclePictureHierarchy"/>
    <dgm:cxn modelId="{319ED792-3D34-4207-AC14-2D54DFC4A1C1}" type="presParOf" srcId="{B5CB5B85-516B-40F8-8287-ADF8A7281F01}" destId="{831F625A-E0F5-4057-8D7E-4E9CD3B90975}" srcOrd="0" destOrd="0" presId="urn:microsoft.com/office/officeart/2009/layout/CirclePictureHierarchy"/>
    <dgm:cxn modelId="{8F23FE8D-0A84-42D0-BE49-13A1ABFDEE3E}" type="presParOf" srcId="{B5CB5B85-516B-40F8-8287-ADF8A7281F01}" destId="{0CA582C6-0E9B-40CB-A1D1-48A495A82EF4}" srcOrd="1" destOrd="0" presId="urn:microsoft.com/office/officeart/2009/layout/CirclePictureHierarchy"/>
    <dgm:cxn modelId="{BC240338-21AD-4351-8F4F-9327C3A42B9D}" type="presParOf" srcId="{E6B1FEB8-DA7F-4E35-AD29-63BC783F5C9E}" destId="{D916002C-2F02-4D7E-A645-466B09D5C8C5}" srcOrd="1" destOrd="0" presId="urn:microsoft.com/office/officeart/2009/layout/CirclePictureHierarchy"/>
    <dgm:cxn modelId="{597A6DED-ED97-41CB-AAAF-C6B577AB976A}" type="presParOf" srcId="{DB9CF996-BACC-49C5-A528-4DEB1E5AB6DA}" destId="{23AC6F68-AAB8-46B7-BDC0-725AC0EFCB56}" srcOrd="4" destOrd="0" presId="urn:microsoft.com/office/officeart/2009/layout/CirclePictureHierarchy"/>
    <dgm:cxn modelId="{F568CC79-A109-43A2-A012-9616D8B3CF1A}" type="presParOf" srcId="{DB9CF996-BACC-49C5-A528-4DEB1E5AB6DA}" destId="{22550E84-7CCC-47E8-90E3-32DF32DDAB79}" srcOrd="5" destOrd="0" presId="urn:microsoft.com/office/officeart/2009/layout/CirclePictureHierarchy"/>
    <dgm:cxn modelId="{9DE6A381-0F3A-4F57-9DA0-6EF813EB4D0C}" type="presParOf" srcId="{22550E84-7CCC-47E8-90E3-32DF32DDAB79}" destId="{0B976409-81D9-482E-BA31-3C4D079E92E3}" srcOrd="0" destOrd="0" presId="urn:microsoft.com/office/officeart/2009/layout/CirclePictureHierarchy"/>
    <dgm:cxn modelId="{22C9C9D0-AE8E-42AC-9FE4-DFD31D84A0F8}" type="presParOf" srcId="{0B976409-81D9-482E-BA31-3C4D079E92E3}" destId="{DA39205A-8683-4238-AD30-00491E02B2A7}" srcOrd="0" destOrd="0" presId="urn:microsoft.com/office/officeart/2009/layout/CirclePictureHierarchy"/>
    <dgm:cxn modelId="{06619793-B876-4C93-A170-EE2B9A231D1E}" type="presParOf" srcId="{0B976409-81D9-482E-BA31-3C4D079E92E3}" destId="{A774698A-9E8C-4D7C-A678-76383D5FD2F0}" srcOrd="1" destOrd="0" presId="urn:microsoft.com/office/officeart/2009/layout/CirclePictureHierarchy"/>
    <dgm:cxn modelId="{F0C6E8B7-215C-4633-B02F-9C7DE10C2156}" type="presParOf" srcId="{22550E84-7CCC-47E8-90E3-32DF32DDAB79}" destId="{439E7DB7-B57F-469A-A9C1-D4255A0A3FD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03B686-4961-455C-9AD0-071B09657AA4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8C12E0E-EBD2-4B10-8E96-81841D44EBEC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b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sz="3600" smtClean="0">
                            <a:latin typeface="Cambria Math" panose="02040503050406030204" pitchFamily="18" charset="0"/>
                          </a:rPr>
                          <m:t>xcitation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600" b="1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3600" smtClean="0">
                            <a:latin typeface="Cambria Math" panose="02040503050406030204" pitchFamily="18" charset="0"/>
                          </a:rPr>
                          <m:t>nhibiton</m:t>
                        </m:r>
                      </m:den>
                    </m:f>
                  </m:oMath>
                </m:oMathPara>
              </a14:m>
              <a:endParaRPr lang="en-US" sz="2400" b="1" dirty="0" smtClean="0"/>
            </a:p>
            <a:p>
              <a:endParaRPr lang="en-US" sz="2400" dirty="0"/>
            </a:p>
          </dgm:t>
        </dgm:pt>
      </mc:Choice>
      <mc:Fallback xmlns="">
        <dgm:pt modelId="{88C12E0E-EBD2-4B10-8E96-81841D44EBEC}">
          <dgm:prSet phldrT="[Text]" custT="1"/>
          <dgm:spPr/>
          <dgm:t>
            <a:bodyPr/>
            <a:lstStyle/>
            <a:p>
              <a:r>
                <a:rPr lang="en-US" sz="3600" b="1" i="0" smtClean="0"/>
                <a:t>E</a:t>
              </a:r>
              <a:r>
                <a:rPr lang="en-US" sz="3600" i="0" smtClean="0"/>
                <a:t>xcitation</a:t>
              </a:r>
              <a:r>
                <a:rPr lang="en-US" sz="3600" b="1" i="0" smtClean="0">
                  <a:latin typeface="Cambria Math" panose="02040503050406030204" pitchFamily="18" charset="0"/>
                </a:rPr>
                <a:t>/</a:t>
              </a:r>
              <a:r>
                <a:rPr lang="en-US" sz="3600" b="1" i="0" smtClean="0"/>
                <a:t>I</a:t>
              </a:r>
              <a:r>
                <a:rPr lang="en-US" sz="3600" i="0" smtClean="0"/>
                <a:t>nhibiton</a:t>
              </a:r>
              <a:endParaRPr lang="en-US" sz="2400" b="1" dirty="0" smtClean="0"/>
            </a:p>
            <a:p>
              <a:endParaRPr lang="en-US" sz="2400" dirty="0"/>
            </a:p>
          </dgm:t>
        </dgm:pt>
      </mc:Fallback>
    </mc:AlternateContent>
    <dgm:pt modelId="{02F8C01E-33FA-4FD6-B62C-03E15996CEFC}" type="parTrans" cxnId="{F32A92E4-C066-4A3C-9859-252A960CC950}">
      <dgm:prSet/>
      <dgm:spPr/>
      <dgm:t>
        <a:bodyPr/>
        <a:lstStyle/>
        <a:p>
          <a:endParaRPr lang="en-US"/>
        </a:p>
      </dgm:t>
    </dgm:pt>
    <dgm:pt modelId="{05E4E532-8F84-4AF5-8FEF-E55EAD685684}" type="sibTrans" cxnId="{F32A92E4-C066-4A3C-9859-252A960CC950}">
      <dgm:prSet/>
      <dgm:spPr/>
      <dgm:t>
        <a:bodyPr/>
        <a:lstStyle/>
        <a:p>
          <a:endParaRPr lang="en-US"/>
        </a:p>
      </dgm:t>
    </dgm:pt>
    <dgm:pt modelId="{BF70E609-68E6-46B3-8EE6-F73DCEF04680}">
      <dgm:prSet phldrT="[Text]" custT="1"/>
      <dgm:spPr/>
      <dgm:t>
        <a:bodyPr/>
        <a:lstStyle/>
        <a:p>
          <a:r>
            <a:rPr lang="en-US" sz="4400" dirty="0" smtClean="0"/>
            <a:t>GABA</a:t>
          </a:r>
          <a:endParaRPr lang="en-US" sz="4800" dirty="0"/>
        </a:p>
      </dgm:t>
    </dgm:pt>
    <dgm:pt modelId="{156F296D-935B-4C19-A425-D19845E4F86A}" type="parTrans" cxnId="{E03C6AD0-B3F5-4CF3-8A02-47490C225908}">
      <dgm:prSet/>
      <dgm:spPr/>
      <dgm:t>
        <a:bodyPr/>
        <a:lstStyle/>
        <a:p>
          <a:endParaRPr lang="en-US"/>
        </a:p>
      </dgm:t>
    </dgm:pt>
    <dgm:pt modelId="{37D661B1-0215-4F30-9E16-F9F89A632CF1}" type="sibTrans" cxnId="{E03C6AD0-B3F5-4CF3-8A02-47490C225908}">
      <dgm:prSet/>
      <dgm:spPr/>
      <dgm:t>
        <a:bodyPr/>
        <a:lstStyle/>
        <a:p>
          <a:endParaRPr lang="en-US"/>
        </a:p>
      </dgm:t>
    </dgm:pt>
    <dgm:pt modelId="{860B196F-D31F-4D94-8498-8047FA3DABDF}">
      <dgm:prSet phldrT="[Text]" custT="1"/>
      <dgm:spPr/>
      <dgm:t>
        <a:bodyPr/>
        <a:lstStyle/>
        <a:p>
          <a:r>
            <a:rPr lang="en-US" sz="4400" dirty="0" smtClean="0"/>
            <a:t>LYNX1</a:t>
          </a:r>
          <a:endParaRPr lang="en-US" sz="4800" dirty="0"/>
        </a:p>
      </dgm:t>
    </dgm:pt>
    <dgm:pt modelId="{B5957047-B6B3-4164-832F-1193FA69130F}" type="parTrans" cxnId="{11C6A2BF-1ACD-4FB0-8F54-D5028E685F60}">
      <dgm:prSet/>
      <dgm:spPr/>
      <dgm:t>
        <a:bodyPr/>
        <a:lstStyle/>
        <a:p>
          <a:endParaRPr lang="en-US"/>
        </a:p>
      </dgm:t>
    </dgm:pt>
    <dgm:pt modelId="{A1E530FA-A341-44EB-A71F-5C388EE5C07A}" type="sibTrans" cxnId="{11C6A2BF-1ACD-4FB0-8F54-D5028E685F60}">
      <dgm:prSet/>
      <dgm:spPr/>
      <dgm:t>
        <a:bodyPr/>
        <a:lstStyle/>
        <a:p>
          <a:endParaRPr lang="en-US"/>
        </a:p>
      </dgm:t>
    </dgm:pt>
    <dgm:pt modelId="{AA15601D-2750-492F-B9BF-EB48805B59A8}">
      <dgm:prSet phldrT="[Text]" custT="1"/>
      <dgm:spPr/>
      <dgm:t>
        <a:bodyPr/>
        <a:lstStyle/>
        <a:p>
          <a:r>
            <a:rPr lang="en-US" sz="2400" dirty="0" smtClean="0"/>
            <a:t>More:</a:t>
          </a:r>
        </a:p>
        <a:p>
          <a:r>
            <a:rPr lang="en-US" sz="2400" dirty="0" smtClean="0"/>
            <a:t>HDAC..</a:t>
          </a:r>
          <a:endParaRPr lang="en-US" sz="2400" dirty="0"/>
        </a:p>
      </dgm:t>
    </dgm:pt>
    <dgm:pt modelId="{D21F4B08-8AD5-423D-9ED8-239A9F28507F}" type="parTrans" cxnId="{B0434BA1-D323-419A-B51F-A596C8233CC4}">
      <dgm:prSet/>
      <dgm:spPr/>
      <dgm:t>
        <a:bodyPr/>
        <a:lstStyle/>
        <a:p>
          <a:endParaRPr lang="en-US"/>
        </a:p>
      </dgm:t>
    </dgm:pt>
    <dgm:pt modelId="{00772551-2335-47CC-B1F0-AD3530E4A179}" type="sibTrans" cxnId="{B0434BA1-D323-419A-B51F-A596C8233CC4}">
      <dgm:prSet/>
      <dgm:spPr/>
      <dgm:t>
        <a:bodyPr/>
        <a:lstStyle/>
        <a:p>
          <a:endParaRPr lang="en-US"/>
        </a:p>
      </dgm:t>
    </dgm:pt>
    <dgm:pt modelId="{81E0CE8D-E365-4FD0-B3DB-20482DFF7ED3}" type="pres">
      <dgm:prSet presAssocID="{5103B686-4961-455C-9AD0-071B09657A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068B22AE-39AD-47C1-B6B1-FEDC592230A1}" type="pres">
      <dgm:prSet presAssocID="{88C12E0E-EBD2-4B10-8E96-81841D44EBEC}" presName="hierRoot1" presStyleCnt="0"/>
      <dgm:spPr/>
    </dgm:pt>
    <dgm:pt modelId="{2B97945D-375F-421E-AADF-BDE41F6E3B20}" type="pres">
      <dgm:prSet presAssocID="{88C12E0E-EBD2-4B10-8E96-81841D44EBEC}" presName="composite" presStyleCnt="0"/>
      <dgm:spPr/>
    </dgm:pt>
    <dgm:pt modelId="{EA4EB2B5-35E5-436C-B93D-1D61C3E95054}" type="pres">
      <dgm:prSet presAssocID="{88C12E0E-EBD2-4B10-8E96-81841D44EBEC}" presName="image" presStyleLbl="node0" presStyleIdx="0" presStyleCnt="1" custLinFactNeighborX="1787" custLinFactNeighborY="-232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C9AD436-CC84-4285-B6AD-8E9CDA3E1581}" type="pres">
      <dgm:prSet presAssocID="{88C12E0E-EBD2-4B10-8E96-81841D44EBEC}" presName="text" presStyleLbl="revTx" presStyleIdx="0" presStyleCnt="4" custScaleX="97197" custScaleY="86995" custLinFactNeighborX="2980" custLinFactNeighborY="62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CF996-BACC-49C5-A528-4DEB1E5AB6DA}" type="pres">
      <dgm:prSet presAssocID="{88C12E0E-EBD2-4B10-8E96-81841D44EBEC}" presName="hierChild2" presStyleCnt="0"/>
      <dgm:spPr/>
    </dgm:pt>
    <dgm:pt modelId="{9B9BB732-9446-4421-8D94-24748E1BD4FE}" type="pres">
      <dgm:prSet presAssocID="{156F296D-935B-4C19-A425-D19845E4F86A}" presName="Name10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3ED81927-B54C-4065-934E-8BB1F2E758F3}" type="pres">
      <dgm:prSet presAssocID="{BF70E609-68E6-46B3-8EE6-F73DCEF04680}" presName="hierRoot2" presStyleCnt="0"/>
      <dgm:spPr/>
    </dgm:pt>
    <dgm:pt modelId="{EF188C34-B325-4FA3-9DCD-F46793194A8C}" type="pres">
      <dgm:prSet presAssocID="{BF70E609-68E6-46B3-8EE6-F73DCEF04680}" presName="composite2" presStyleCnt="0"/>
      <dgm:spPr/>
    </dgm:pt>
    <dgm:pt modelId="{AA7020F1-29E9-40B9-93B4-901D3693EB76}" type="pres">
      <dgm:prSet presAssocID="{BF70E609-68E6-46B3-8EE6-F73DCEF04680}" presName="image2" presStyleLbl="node2" presStyleIdx="0" presStyleCnt="3" custScaleX="83610" custScaleY="89192" custLinFactNeighborX="-2057" custLinFactNeighborY="-4556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4CE3E16E-D6BA-4960-8D68-F1B107BA6744}" type="pres">
      <dgm:prSet presAssocID="{BF70E609-68E6-46B3-8EE6-F73DCEF04680}" presName="text2" presStyleLbl="revTx" presStyleIdx="1" presStyleCnt="4" custLinFactNeighborX="-1371" custLinFactNeighborY="-455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DFC182-9B2C-4B0E-B697-0B9760A213DA}" type="pres">
      <dgm:prSet presAssocID="{BF70E609-68E6-46B3-8EE6-F73DCEF04680}" presName="hierChild3" presStyleCnt="0"/>
      <dgm:spPr/>
    </dgm:pt>
    <dgm:pt modelId="{853C2307-42A4-4489-995F-6BB73DCF2B8A}" type="pres">
      <dgm:prSet presAssocID="{B5957047-B6B3-4164-832F-1193FA69130F}" presName="Name10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E6B1FEB8-DA7F-4E35-AD29-63BC783F5C9E}" type="pres">
      <dgm:prSet presAssocID="{860B196F-D31F-4D94-8498-8047FA3DABDF}" presName="hierRoot2" presStyleCnt="0"/>
      <dgm:spPr/>
    </dgm:pt>
    <dgm:pt modelId="{B5CB5B85-516B-40F8-8287-ADF8A7281F01}" type="pres">
      <dgm:prSet presAssocID="{860B196F-D31F-4D94-8498-8047FA3DABDF}" presName="composite2" presStyleCnt="0"/>
      <dgm:spPr/>
    </dgm:pt>
    <dgm:pt modelId="{831F625A-E0F5-4057-8D7E-4E9CD3B90975}" type="pres">
      <dgm:prSet presAssocID="{860B196F-D31F-4D94-8498-8047FA3DABDF}" presName="image2" presStyleLbl="node2" presStyleIdx="1" presStyleCnt="3" custLinFactNeighborX="-4321" custLinFactNeighborY="-3370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CA582C6-0E9B-40CB-A1D1-48A495A82EF4}" type="pres">
      <dgm:prSet presAssocID="{860B196F-D31F-4D94-8498-8047FA3DABDF}" presName="text2" presStyleLbl="revTx" presStyleIdx="2" presStyleCnt="4" custLinFactNeighborX="-4033" custLinFactNeighborY="-27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6002C-2F02-4D7E-A645-466B09D5C8C5}" type="pres">
      <dgm:prSet presAssocID="{860B196F-D31F-4D94-8498-8047FA3DABDF}" presName="hierChild3" presStyleCnt="0"/>
      <dgm:spPr/>
    </dgm:pt>
    <dgm:pt modelId="{23AC6F68-AAB8-46B7-BDC0-725AC0EFCB56}" type="pres">
      <dgm:prSet presAssocID="{D21F4B08-8AD5-423D-9ED8-239A9F28507F}" presName="Name10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22550E84-7CCC-47E8-90E3-32DF32DDAB79}" type="pres">
      <dgm:prSet presAssocID="{AA15601D-2750-492F-B9BF-EB48805B59A8}" presName="hierRoot2" presStyleCnt="0"/>
      <dgm:spPr/>
    </dgm:pt>
    <dgm:pt modelId="{0B976409-81D9-482E-BA31-3C4D079E92E3}" type="pres">
      <dgm:prSet presAssocID="{AA15601D-2750-492F-B9BF-EB48805B59A8}" presName="composite2" presStyleCnt="0"/>
      <dgm:spPr/>
    </dgm:pt>
    <dgm:pt modelId="{DA39205A-8683-4238-AD30-00491E02B2A7}" type="pres">
      <dgm:prSet presAssocID="{AA15601D-2750-492F-B9BF-EB48805B59A8}" presName="image2" presStyleLbl="node2" presStyleIdx="2" presStyleCnt="3" custLinFactNeighborX="18961" custLinFactNeighborY="-49919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774698A-9E8C-4D7C-A678-76383D5FD2F0}" type="pres">
      <dgm:prSet presAssocID="{AA15601D-2750-492F-B9BF-EB48805B59A8}" presName="text2" presStyleLbl="revTx" presStyleIdx="3" presStyleCnt="4" custFlipHor="1" custScaleX="71897" custScaleY="82186" custLinFactNeighborX="5963" custLinFactNeighborY="-49563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39E7DB7-B57F-469A-A9C1-D4255A0A3FD9}" type="pres">
      <dgm:prSet presAssocID="{AA15601D-2750-492F-B9BF-EB48805B59A8}" presName="hierChild3" presStyleCnt="0"/>
      <dgm:spPr/>
    </dgm:pt>
  </dgm:ptLst>
  <dgm:cxnLst>
    <dgm:cxn modelId="{A7091388-058C-49E0-B2DC-DE08D7A5E986}" type="presOf" srcId="{5103B686-4961-455C-9AD0-071B09657AA4}" destId="{81E0CE8D-E365-4FD0-B3DB-20482DFF7ED3}" srcOrd="0" destOrd="0" presId="urn:microsoft.com/office/officeart/2009/layout/CirclePictureHierarchy"/>
    <dgm:cxn modelId="{63B7143B-AA61-4BB7-8E68-BC4B133E5E1F}" type="presOf" srcId="{B5957047-B6B3-4164-832F-1193FA69130F}" destId="{853C2307-42A4-4489-995F-6BB73DCF2B8A}" srcOrd="0" destOrd="0" presId="urn:microsoft.com/office/officeart/2009/layout/CirclePictureHierarchy"/>
    <dgm:cxn modelId="{75D83305-7780-4FDF-B0EE-DD85465A3E28}" type="presOf" srcId="{AA15601D-2750-492F-B9BF-EB48805B59A8}" destId="{A774698A-9E8C-4D7C-A678-76383D5FD2F0}" srcOrd="0" destOrd="0" presId="urn:microsoft.com/office/officeart/2009/layout/CirclePictureHierarchy"/>
    <dgm:cxn modelId="{11C6A2BF-1ACD-4FB0-8F54-D5028E685F60}" srcId="{88C12E0E-EBD2-4B10-8E96-81841D44EBEC}" destId="{860B196F-D31F-4D94-8498-8047FA3DABDF}" srcOrd="1" destOrd="0" parTransId="{B5957047-B6B3-4164-832F-1193FA69130F}" sibTransId="{A1E530FA-A341-44EB-A71F-5C388EE5C07A}"/>
    <dgm:cxn modelId="{F32A92E4-C066-4A3C-9859-252A960CC950}" srcId="{5103B686-4961-455C-9AD0-071B09657AA4}" destId="{88C12E0E-EBD2-4B10-8E96-81841D44EBEC}" srcOrd="0" destOrd="0" parTransId="{02F8C01E-33FA-4FD6-B62C-03E15996CEFC}" sibTransId="{05E4E532-8F84-4AF5-8FEF-E55EAD685684}"/>
    <dgm:cxn modelId="{A1067568-FCDF-4FA2-9D3F-D29FAD030913}" type="presOf" srcId="{BF70E609-68E6-46B3-8EE6-F73DCEF04680}" destId="{4CE3E16E-D6BA-4960-8D68-F1B107BA6744}" srcOrd="0" destOrd="0" presId="urn:microsoft.com/office/officeart/2009/layout/CirclePictureHierarchy"/>
    <dgm:cxn modelId="{5CCCFF9C-E4BE-419A-9995-D0345E281B1E}" type="presOf" srcId="{88C12E0E-EBD2-4B10-8E96-81841D44EBEC}" destId="{BC9AD436-CC84-4285-B6AD-8E9CDA3E1581}" srcOrd="0" destOrd="0" presId="urn:microsoft.com/office/officeart/2009/layout/CirclePictureHierarchy"/>
    <dgm:cxn modelId="{3EBAAC25-5018-4430-AF18-CCB66DFD73BA}" type="presOf" srcId="{D21F4B08-8AD5-423D-9ED8-239A9F28507F}" destId="{23AC6F68-AAB8-46B7-BDC0-725AC0EFCB56}" srcOrd="0" destOrd="0" presId="urn:microsoft.com/office/officeart/2009/layout/CirclePictureHierarchy"/>
    <dgm:cxn modelId="{B0434BA1-D323-419A-B51F-A596C8233CC4}" srcId="{88C12E0E-EBD2-4B10-8E96-81841D44EBEC}" destId="{AA15601D-2750-492F-B9BF-EB48805B59A8}" srcOrd="2" destOrd="0" parTransId="{D21F4B08-8AD5-423D-9ED8-239A9F28507F}" sibTransId="{00772551-2335-47CC-B1F0-AD3530E4A179}"/>
    <dgm:cxn modelId="{E03C6AD0-B3F5-4CF3-8A02-47490C225908}" srcId="{88C12E0E-EBD2-4B10-8E96-81841D44EBEC}" destId="{BF70E609-68E6-46B3-8EE6-F73DCEF04680}" srcOrd="0" destOrd="0" parTransId="{156F296D-935B-4C19-A425-D19845E4F86A}" sibTransId="{37D661B1-0215-4F30-9E16-F9F89A632CF1}"/>
    <dgm:cxn modelId="{908B99FB-EA3E-4B79-9B09-481E1A18DBFF}" type="presOf" srcId="{860B196F-D31F-4D94-8498-8047FA3DABDF}" destId="{0CA582C6-0E9B-40CB-A1D1-48A495A82EF4}" srcOrd="0" destOrd="0" presId="urn:microsoft.com/office/officeart/2009/layout/CirclePictureHierarchy"/>
    <dgm:cxn modelId="{22DF186F-B0B2-48FD-9D61-0D0DA9CD7FAD}" type="presOf" srcId="{156F296D-935B-4C19-A425-D19845E4F86A}" destId="{9B9BB732-9446-4421-8D94-24748E1BD4FE}" srcOrd="0" destOrd="0" presId="urn:microsoft.com/office/officeart/2009/layout/CirclePictureHierarchy"/>
    <dgm:cxn modelId="{308BCF48-22C1-4CB4-95A4-1DB41D8CAFBC}" type="presParOf" srcId="{81E0CE8D-E365-4FD0-B3DB-20482DFF7ED3}" destId="{068B22AE-39AD-47C1-B6B1-FEDC592230A1}" srcOrd="0" destOrd="0" presId="urn:microsoft.com/office/officeart/2009/layout/CirclePictureHierarchy"/>
    <dgm:cxn modelId="{6EC31815-07F0-4F35-A419-DC58D996050A}" type="presParOf" srcId="{068B22AE-39AD-47C1-B6B1-FEDC592230A1}" destId="{2B97945D-375F-421E-AADF-BDE41F6E3B20}" srcOrd="0" destOrd="0" presId="urn:microsoft.com/office/officeart/2009/layout/CirclePictureHierarchy"/>
    <dgm:cxn modelId="{43BEB0A4-D6CE-479C-9BA3-A27B5EE456DD}" type="presParOf" srcId="{2B97945D-375F-421E-AADF-BDE41F6E3B20}" destId="{EA4EB2B5-35E5-436C-B93D-1D61C3E95054}" srcOrd="0" destOrd="0" presId="urn:microsoft.com/office/officeart/2009/layout/CirclePictureHierarchy"/>
    <dgm:cxn modelId="{3F395B9E-DA1F-4F2F-A3DC-43D0D1F7FD10}" type="presParOf" srcId="{2B97945D-375F-421E-AADF-BDE41F6E3B20}" destId="{BC9AD436-CC84-4285-B6AD-8E9CDA3E1581}" srcOrd="1" destOrd="0" presId="urn:microsoft.com/office/officeart/2009/layout/CirclePictureHierarchy"/>
    <dgm:cxn modelId="{F08E89FE-0BD1-45DC-AF40-E7529B6CD47F}" type="presParOf" srcId="{068B22AE-39AD-47C1-B6B1-FEDC592230A1}" destId="{DB9CF996-BACC-49C5-A528-4DEB1E5AB6DA}" srcOrd="1" destOrd="0" presId="urn:microsoft.com/office/officeart/2009/layout/CirclePictureHierarchy"/>
    <dgm:cxn modelId="{FA6D2B8E-80F9-4692-AAD3-598D29E5EC26}" type="presParOf" srcId="{DB9CF996-BACC-49C5-A528-4DEB1E5AB6DA}" destId="{9B9BB732-9446-4421-8D94-24748E1BD4FE}" srcOrd="0" destOrd="0" presId="urn:microsoft.com/office/officeart/2009/layout/CirclePictureHierarchy"/>
    <dgm:cxn modelId="{0AC04858-F276-4F89-A857-557B4986FB02}" type="presParOf" srcId="{DB9CF996-BACC-49C5-A528-4DEB1E5AB6DA}" destId="{3ED81927-B54C-4065-934E-8BB1F2E758F3}" srcOrd="1" destOrd="0" presId="urn:microsoft.com/office/officeart/2009/layout/CirclePictureHierarchy"/>
    <dgm:cxn modelId="{EE8AA879-D7D7-4A90-B9B6-2F06E5EBA5E5}" type="presParOf" srcId="{3ED81927-B54C-4065-934E-8BB1F2E758F3}" destId="{EF188C34-B325-4FA3-9DCD-F46793194A8C}" srcOrd="0" destOrd="0" presId="urn:microsoft.com/office/officeart/2009/layout/CirclePictureHierarchy"/>
    <dgm:cxn modelId="{2B4AAB4F-9E76-4F57-907B-053CA8A1A189}" type="presParOf" srcId="{EF188C34-B325-4FA3-9DCD-F46793194A8C}" destId="{AA7020F1-29E9-40B9-93B4-901D3693EB76}" srcOrd="0" destOrd="0" presId="urn:microsoft.com/office/officeart/2009/layout/CirclePictureHierarchy"/>
    <dgm:cxn modelId="{403807B7-E1EE-4447-BD95-91603035886D}" type="presParOf" srcId="{EF188C34-B325-4FA3-9DCD-F46793194A8C}" destId="{4CE3E16E-D6BA-4960-8D68-F1B107BA6744}" srcOrd="1" destOrd="0" presId="urn:microsoft.com/office/officeart/2009/layout/CirclePictureHierarchy"/>
    <dgm:cxn modelId="{B876F12E-DDCE-423B-9B1B-02F039581EA1}" type="presParOf" srcId="{3ED81927-B54C-4065-934E-8BB1F2E758F3}" destId="{A3DFC182-9B2C-4B0E-B697-0B9760A213DA}" srcOrd="1" destOrd="0" presId="urn:microsoft.com/office/officeart/2009/layout/CirclePictureHierarchy"/>
    <dgm:cxn modelId="{C7C095BC-43B2-4021-9C0E-2C33367A6092}" type="presParOf" srcId="{DB9CF996-BACC-49C5-A528-4DEB1E5AB6DA}" destId="{853C2307-42A4-4489-995F-6BB73DCF2B8A}" srcOrd="2" destOrd="0" presId="urn:microsoft.com/office/officeart/2009/layout/CirclePictureHierarchy"/>
    <dgm:cxn modelId="{0EF84A8A-84EA-4607-A0FB-DCDC3901EC64}" type="presParOf" srcId="{DB9CF996-BACC-49C5-A528-4DEB1E5AB6DA}" destId="{E6B1FEB8-DA7F-4E35-AD29-63BC783F5C9E}" srcOrd="3" destOrd="0" presId="urn:microsoft.com/office/officeart/2009/layout/CirclePictureHierarchy"/>
    <dgm:cxn modelId="{5999F481-3995-4721-9D35-27B15938A698}" type="presParOf" srcId="{E6B1FEB8-DA7F-4E35-AD29-63BC783F5C9E}" destId="{B5CB5B85-516B-40F8-8287-ADF8A7281F01}" srcOrd="0" destOrd="0" presId="urn:microsoft.com/office/officeart/2009/layout/CirclePictureHierarchy"/>
    <dgm:cxn modelId="{74DA298F-B2F7-4B26-B281-8733CE8CA9AA}" type="presParOf" srcId="{B5CB5B85-516B-40F8-8287-ADF8A7281F01}" destId="{831F625A-E0F5-4057-8D7E-4E9CD3B90975}" srcOrd="0" destOrd="0" presId="urn:microsoft.com/office/officeart/2009/layout/CirclePictureHierarchy"/>
    <dgm:cxn modelId="{57CF9C54-4D8C-4D28-9652-2BD759DC3C68}" type="presParOf" srcId="{B5CB5B85-516B-40F8-8287-ADF8A7281F01}" destId="{0CA582C6-0E9B-40CB-A1D1-48A495A82EF4}" srcOrd="1" destOrd="0" presId="urn:microsoft.com/office/officeart/2009/layout/CirclePictureHierarchy"/>
    <dgm:cxn modelId="{A6F5716D-941C-4C91-BF05-B2C27CEB10EC}" type="presParOf" srcId="{E6B1FEB8-DA7F-4E35-AD29-63BC783F5C9E}" destId="{D916002C-2F02-4D7E-A645-466B09D5C8C5}" srcOrd="1" destOrd="0" presId="urn:microsoft.com/office/officeart/2009/layout/CirclePictureHierarchy"/>
    <dgm:cxn modelId="{25627A54-AB40-49AC-8B61-B279FB9C9676}" type="presParOf" srcId="{DB9CF996-BACC-49C5-A528-4DEB1E5AB6DA}" destId="{23AC6F68-AAB8-46B7-BDC0-725AC0EFCB56}" srcOrd="4" destOrd="0" presId="urn:microsoft.com/office/officeart/2009/layout/CirclePictureHierarchy"/>
    <dgm:cxn modelId="{6A84A9B4-8C41-44EC-A350-9CA0CE984672}" type="presParOf" srcId="{DB9CF996-BACC-49C5-A528-4DEB1E5AB6DA}" destId="{22550E84-7CCC-47E8-90E3-32DF32DDAB79}" srcOrd="5" destOrd="0" presId="urn:microsoft.com/office/officeart/2009/layout/CirclePictureHierarchy"/>
    <dgm:cxn modelId="{595E0AE6-E8D6-4388-903D-29B51AE9E811}" type="presParOf" srcId="{22550E84-7CCC-47E8-90E3-32DF32DDAB79}" destId="{0B976409-81D9-482E-BA31-3C4D079E92E3}" srcOrd="0" destOrd="0" presId="urn:microsoft.com/office/officeart/2009/layout/CirclePictureHierarchy"/>
    <dgm:cxn modelId="{5F9712CF-722C-45C6-8C45-0F68373688CC}" type="presParOf" srcId="{0B976409-81D9-482E-BA31-3C4D079E92E3}" destId="{DA39205A-8683-4238-AD30-00491E02B2A7}" srcOrd="0" destOrd="0" presId="urn:microsoft.com/office/officeart/2009/layout/CirclePictureHierarchy"/>
    <dgm:cxn modelId="{6CA25F0F-3082-4795-BBF7-AAC2DC67A23D}" type="presParOf" srcId="{0B976409-81D9-482E-BA31-3C4D079E92E3}" destId="{A774698A-9E8C-4D7C-A678-76383D5FD2F0}" srcOrd="1" destOrd="0" presId="urn:microsoft.com/office/officeart/2009/layout/CirclePictureHierarchy"/>
    <dgm:cxn modelId="{7DD6C999-F85A-4D23-B700-D4CF8FB91813}" type="presParOf" srcId="{22550E84-7CCC-47E8-90E3-32DF32DDAB79}" destId="{439E7DB7-B57F-469A-A9C1-D4255A0A3FD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03B686-4961-455C-9AD0-071B09657AA4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C12E0E-EBD2-4B10-8E96-81841D44EBEC}">
      <dgm:prSet phldrT="[Text]" custT="1"/>
      <dgm:spPr>
        <a:blipFill rotWithShape="0">
          <a:blip xmlns:r="http://schemas.openxmlformats.org/officeDocument/2006/relationships" r:embed="rId1"/>
          <a:stretch>
            <a:fillRect t="-12963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02F8C01E-33FA-4FD6-B62C-03E15996CEFC}" type="parTrans" cxnId="{F32A92E4-C066-4A3C-9859-252A960CC950}">
      <dgm:prSet/>
      <dgm:spPr/>
      <dgm:t>
        <a:bodyPr/>
        <a:lstStyle/>
        <a:p>
          <a:endParaRPr lang="en-US"/>
        </a:p>
      </dgm:t>
    </dgm:pt>
    <dgm:pt modelId="{05E4E532-8F84-4AF5-8FEF-E55EAD685684}" type="sibTrans" cxnId="{F32A92E4-C066-4A3C-9859-252A960CC950}">
      <dgm:prSet/>
      <dgm:spPr/>
      <dgm:t>
        <a:bodyPr/>
        <a:lstStyle/>
        <a:p>
          <a:endParaRPr lang="en-US"/>
        </a:p>
      </dgm:t>
    </dgm:pt>
    <dgm:pt modelId="{BF70E609-68E6-46B3-8EE6-F73DCEF04680}">
      <dgm:prSet phldrT="[Text]" custT="1"/>
      <dgm:spPr/>
      <dgm:t>
        <a:bodyPr/>
        <a:lstStyle/>
        <a:p>
          <a:r>
            <a:rPr lang="en-US" sz="4400" dirty="0" smtClean="0"/>
            <a:t>GABA</a:t>
          </a:r>
          <a:endParaRPr lang="en-US" sz="4800" dirty="0"/>
        </a:p>
      </dgm:t>
    </dgm:pt>
    <dgm:pt modelId="{156F296D-935B-4C19-A425-D19845E4F86A}" type="parTrans" cxnId="{E03C6AD0-B3F5-4CF3-8A02-47490C225908}">
      <dgm:prSet/>
      <dgm:spPr/>
      <dgm:t>
        <a:bodyPr/>
        <a:lstStyle/>
        <a:p>
          <a:endParaRPr lang="en-US"/>
        </a:p>
      </dgm:t>
    </dgm:pt>
    <dgm:pt modelId="{37D661B1-0215-4F30-9E16-F9F89A632CF1}" type="sibTrans" cxnId="{E03C6AD0-B3F5-4CF3-8A02-47490C225908}">
      <dgm:prSet/>
      <dgm:spPr/>
      <dgm:t>
        <a:bodyPr/>
        <a:lstStyle/>
        <a:p>
          <a:endParaRPr lang="en-US"/>
        </a:p>
      </dgm:t>
    </dgm:pt>
    <dgm:pt modelId="{860B196F-D31F-4D94-8498-8047FA3DABDF}">
      <dgm:prSet phldrT="[Text]" custT="1"/>
      <dgm:spPr/>
      <dgm:t>
        <a:bodyPr/>
        <a:lstStyle/>
        <a:p>
          <a:r>
            <a:rPr lang="en-US" sz="4400" dirty="0" smtClean="0"/>
            <a:t>LYNX1</a:t>
          </a:r>
          <a:endParaRPr lang="en-US" sz="4800" dirty="0"/>
        </a:p>
      </dgm:t>
    </dgm:pt>
    <dgm:pt modelId="{B5957047-B6B3-4164-832F-1193FA69130F}" type="parTrans" cxnId="{11C6A2BF-1ACD-4FB0-8F54-D5028E685F60}">
      <dgm:prSet/>
      <dgm:spPr/>
      <dgm:t>
        <a:bodyPr/>
        <a:lstStyle/>
        <a:p>
          <a:endParaRPr lang="en-US"/>
        </a:p>
      </dgm:t>
    </dgm:pt>
    <dgm:pt modelId="{A1E530FA-A341-44EB-A71F-5C388EE5C07A}" type="sibTrans" cxnId="{11C6A2BF-1ACD-4FB0-8F54-D5028E685F60}">
      <dgm:prSet/>
      <dgm:spPr/>
      <dgm:t>
        <a:bodyPr/>
        <a:lstStyle/>
        <a:p>
          <a:endParaRPr lang="en-US"/>
        </a:p>
      </dgm:t>
    </dgm:pt>
    <dgm:pt modelId="{AA15601D-2750-492F-B9BF-EB48805B59A8}">
      <dgm:prSet phldrT="[Text]" custT="1"/>
      <dgm:spPr/>
      <dgm:t>
        <a:bodyPr/>
        <a:lstStyle/>
        <a:p>
          <a:r>
            <a:rPr lang="en-US" sz="2400" dirty="0" smtClean="0"/>
            <a:t>More:</a:t>
          </a:r>
          <a:endParaRPr lang="en-US" sz="2400" dirty="0" smtClean="0"/>
        </a:p>
        <a:p>
          <a:r>
            <a:rPr lang="en-US" sz="2400" dirty="0" smtClean="0"/>
            <a:t>HDAC..</a:t>
          </a:r>
          <a:endParaRPr lang="en-US" sz="2400" dirty="0"/>
        </a:p>
      </dgm:t>
    </dgm:pt>
    <dgm:pt modelId="{D21F4B08-8AD5-423D-9ED8-239A9F28507F}" type="parTrans" cxnId="{B0434BA1-D323-419A-B51F-A596C8233CC4}">
      <dgm:prSet/>
      <dgm:spPr/>
      <dgm:t>
        <a:bodyPr/>
        <a:lstStyle/>
        <a:p>
          <a:endParaRPr lang="en-US"/>
        </a:p>
      </dgm:t>
    </dgm:pt>
    <dgm:pt modelId="{00772551-2335-47CC-B1F0-AD3530E4A179}" type="sibTrans" cxnId="{B0434BA1-D323-419A-B51F-A596C8233CC4}">
      <dgm:prSet/>
      <dgm:spPr/>
      <dgm:t>
        <a:bodyPr/>
        <a:lstStyle/>
        <a:p>
          <a:endParaRPr lang="en-US"/>
        </a:p>
      </dgm:t>
    </dgm:pt>
    <dgm:pt modelId="{81E0CE8D-E365-4FD0-B3DB-20482DFF7ED3}" type="pres">
      <dgm:prSet presAssocID="{5103B686-4961-455C-9AD0-071B09657A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068B22AE-39AD-47C1-B6B1-FEDC592230A1}" type="pres">
      <dgm:prSet presAssocID="{88C12E0E-EBD2-4B10-8E96-81841D44EBEC}" presName="hierRoot1" presStyleCnt="0"/>
      <dgm:spPr/>
    </dgm:pt>
    <dgm:pt modelId="{2B97945D-375F-421E-AADF-BDE41F6E3B20}" type="pres">
      <dgm:prSet presAssocID="{88C12E0E-EBD2-4B10-8E96-81841D44EBEC}" presName="composite" presStyleCnt="0"/>
      <dgm:spPr/>
    </dgm:pt>
    <dgm:pt modelId="{EA4EB2B5-35E5-436C-B93D-1D61C3E95054}" type="pres">
      <dgm:prSet presAssocID="{88C12E0E-EBD2-4B10-8E96-81841D44EBEC}" presName="image" presStyleLbl="node0" presStyleIdx="0" presStyleCnt="1" custLinFactNeighborX="1787" custLinFactNeighborY="-2324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C9AD436-CC84-4285-B6AD-8E9CDA3E1581}" type="pres">
      <dgm:prSet presAssocID="{88C12E0E-EBD2-4B10-8E96-81841D44EBEC}" presName="text" presStyleLbl="revTx" presStyleIdx="0" presStyleCnt="4" custScaleX="97197" custScaleY="86995" custLinFactNeighborX="2980" custLinFactNeighborY="62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CF996-BACC-49C5-A528-4DEB1E5AB6DA}" type="pres">
      <dgm:prSet presAssocID="{88C12E0E-EBD2-4B10-8E96-81841D44EBEC}" presName="hierChild2" presStyleCnt="0"/>
      <dgm:spPr/>
    </dgm:pt>
    <dgm:pt modelId="{9B9BB732-9446-4421-8D94-24748E1BD4FE}" type="pres">
      <dgm:prSet presAssocID="{156F296D-935B-4C19-A425-D19845E4F86A}" presName="Name10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3ED81927-B54C-4065-934E-8BB1F2E758F3}" type="pres">
      <dgm:prSet presAssocID="{BF70E609-68E6-46B3-8EE6-F73DCEF04680}" presName="hierRoot2" presStyleCnt="0"/>
      <dgm:spPr/>
    </dgm:pt>
    <dgm:pt modelId="{EF188C34-B325-4FA3-9DCD-F46793194A8C}" type="pres">
      <dgm:prSet presAssocID="{BF70E609-68E6-46B3-8EE6-F73DCEF04680}" presName="composite2" presStyleCnt="0"/>
      <dgm:spPr/>
    </dgm:pt>
    <dgm:pt modelId="{AA7020F1-29E9-40B9-93B4-901D3693EB76}" type="pres">
      <dgm:prSet presAssocID="{BF70E609-68E6-46B3-8EE6-F73DCEF04680}" presName="image2" presStyleLbl="node2" presStyleIdx="0" presStyleCnt="3" custScaleX="83610" custScaleY="89192" custLinFactNeighborX="-2057" custLinFactNeighborY="-4556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4CE3E16E-D6BA-4960-8D68-F1B107BA6744}" type="pres">
      <dgm:prSet presAssocID="{BF70E609-68E6-46B3-8EE6-F73DCEF04680}" presName="text2" presStyleLbl="revTx" presStyleIdx="1" presStyleCnt="4" custLinFactNeighborX="-1371" custLinFactNeighborY="-455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DFC182-9B2C-4B0E-B697-0B9760A213DA}" type="pres">
      <dgm:prSet presAssocID="{BF70E609-68E6-46B3-8EE6-F73DCEF04680}" presName="hierChild3" presStyleCnt="0"/>
      <dgm:spPr/>
    </dgm:pt>
    <dgm:pt modelId="{853C2307-42A4-4489-995F-6BB73DCF2B8A}" type="pres">
      <dgm:prSet presAssocID="{B5957047-B6B3-4164-832F-1193FA69130F}" presName="Name10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E6B1FEB8-DA7F-4E35-AD29-63BC783F5C9E}" type="pres">
      <dgm:prSet presAssocID="{860B196F-D31F-4D94-8498-8047FA3DABDF}" presName="hierRoot2" presStyleCnt="0"/>
      <dgm:spPr/>
    </dgm:pt>
    <dgm:pt modelId="{B5CB5B85-516B-40F8-8287-ADF8A7281F01}" type="pres">
      <dgm:prSet presAssocID="{860B196F-D31F-4D94-8498-8047FA3DABDF}" presName="composite2" presStyleCnt="0"/>
      <dgm:spPr/>
    </dgm:pt>
    <dgm:pt modelId="{831F625A-E0F5-4057-8D7E-4E9CD3B90975}" type="pres">
      <dgm:prSet presAssocID="{860B196F-D31F-4D94-8498-8047FA3DABDF}" presName="image2" presStyleLbl="node2" presStyleIdx="1" presStyleCnt="3" custLinFactNeighborX="-4321" custLinFactNeighborY="-3370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CA582C6-0E9B-40CB-A1D1-48A495A82EF4}" type="pres">
      <dgm:prSet presAssocID="{860B196F-D31F-4D94-8498-8047FA3DABDF}" presName="text2" presStyleLbl="revTx" presStyleIdx="2" presStyleCnt="4" custLinFactNeighborX="-4033" custLinFactNeighborY="-27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6002C-2F02-4D7E-A645-466B09D5C8C5}" type="pres">
      <dgm:prSet presAssocID="{860B196F-D31F-4D94-8498-8047FA3DABDF}" presName="hierChild3" presStyleCnt="0"/>
      <dgm:spPr/>
    </dgm:pt>
    <dgm:pt modelId="{23AC6F68-AAB8-46B7-BDC0-725AC0EFCB56}" type="pres">
      <dgm:prSet presAssocID="{D21F4B08-8AD5-423D-9ED8-239A9F28507F}" presName="Name10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22550E84-7CCC-47E8-90E3-32DF32DDAB79}" type="pres">
      <dgm:prSet presAssocID="{AA15601D-2750-492F-B9BF-EB48805B59A8}" presName="hierRoot2" presStyleCnt="0"/>
      <dgm:spPr/>
    </dgm:pt>
    <dgm:pt modelId="{0B976409-81D9-482E-BA31-3C4D079E92E3}" type="pres">
      <dgm:prSet presAssocID="{AA15601D-2750-492F-B9BF-EB48805B59A8}" presName="composite2" presStyleCnt="0"/>
      <dgm:spPr/>
    </dgm:pt>
    <dgm:pt modelId="{DA39205A-8683-4238-AD30-00491E02B2A7}" type="pres">
      <dgm:prSet presAssocID="{AA15601D-2750-492F-B9BF-EB48805B59A8}" presName="image2" presStyleLbl="node2" presStyleIdx="2" presStyleCnt="3" custLinFactNeighborX="18961" custLinFactNeighborY="-4991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774698A-9E8C-4D7C-A678-76383D5FD2F0}" type="pres">
      <dgm:prSet presAssocID="{AA15601D-2750-492F-B9BF-EB48805B59A8}" presName="text2" presStyleLbl="revTx" presStyleIdx="3" presStyleCnt="4" custFlipHor="1" custScaleX="71897" custScaleY="82186" custLinFactNeighborX="5963" custLinFactNeighborY="-49563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39E7DB7-B57F-469A-A9C1-D4255A0A3FD9}" type="pres">
      <dgm:prSet presAssocID="{AA15601D-2750-492F-B9BF-EB48805B59A8}" presName="hierChild3" presStyleCnt="0"/>
      <dgm:spPr/>
    </dgm:pt>
  </dgm:ptLst>
  <dgm:cxnLst>
    <dgm:cxn modelId="{A7091388-058C-49E0-B2DC-DE08D7A5E986}" type="presOf" srcId="{5103B686-4961-455C-9AD0-071B09657AA4}" destId="{81E0CE8D-E365-4FD0-B3DB-20482DFF7ED3}" srcOrd="0" destOrd="0" presId="urn:microsoft.com/office/officeart/2009/layout/CirclePictureHierarchy"/>
    <dgm:cxn modelId="{63B7143B-AA61-4BB7-8E68-BC4B133E5E1F}" type="presOf" srcId="{B5957047-B6B3-4164-832F-1193FA69130F}" destId="{853C2307-42A4-4489-995F-6BB73DCF2B8A}" srcOrd="0" destOrd="0" presId="urn:microsoft.com/office/officeart/2009/layout/CirclePictureHierarchy"/>
    <dgm:cxn modelId="{75D83305-7780-4FDF-B0EE-DD85465A3E28}" type="presOf" srcId="{AA15601D-2750-492F-B9BF-EB48805B59A8}" destId="{A774698A-9E8C-4D7C-A678-76383D5FD2F0}" srcOrd="0" destOrd="0" presId="urn:microsoft.com/office/officeart/2009/layout/CirclePictureHierarchy"/>
    <dgm:cxn modelId="{11C6A2BF-1ACD-4FB0-8F54-D5028E685F60}" srcId="{88C12E0E-EBD2-4B10-8E96-81841D44EBEC}" destId="{860B196F-D31F-4D94-8498-8047FA3DABDF}" srcOrd="1" destOrd="0" parTransId="{B5957047-B6B3-4164-832F-1193FA69130F}" sibTransId="{A1E530FA-A341-44EB-A71F-5C388EE5C07A}"/>
    <dgm:cxn modelId="{F32A92E4-C066-4A3C-9859-252A960CC950}" srcId="{5103B686-4961-455C-9AD0-071B09657AA4}" destId="{88C12E0E-EBD2-4B10-8E96-81841D44EBEC}" srcOrd="0" destOrd="0" parTransId="{02F8C01E-33FA-4FD6-B62C-03E15996CEFC}" sibTransId="{05E4E532-8F84-4AF5-8FEF-E55EAD685684}"/>
    <dgm:cxn modelId="{A1067568-FCDF-4FA2-9D3F-D29FAD030913}" type="presOf" srcId="{BF70E609-68E6-46B3-8EE6-F73DCEF04680}" destId="{4CE3E16E-D6BA-4960-8D68-F1B107BA6744}" srcOrd="0" destOrd="0" presId="urn:microsoft.com/office/officeart/2009/layout/CirclePictureHierarchy"/>
    <dgm:cxn modelId="{5CCCFF9C-E4BE-419A-9995-D0345E281B1E}" type="presOf" srcId="{88C12E0E-EBD2-4B10-8E96-81841D44EBEC}" destId="{BC9AD436-CC84-4285-B6AD-8E9CDA3E1581}" srcOrd="0" destOrd="0" presId="urn:microsoft.com/office/officeart/2009/layout/CirclePictureHierarchy"/>
    <dgm:cxn modelId="{3EBAAC25-5018-4430-AF18-CCB66DFD73BA}" type="presOf" srcId="{D21F4B08-8AD5-423D-9ED8-239A9F28507F}" destId="{23AC6F68-AAB8-46B7-BDC0-725AC0EFCB56}" srcOrd="0" destOrd="0" presId="urn:microsoft.com/office/officeart/2009/layout/CirclePictureHierarchy"/>
    <dgm:cxn modelId="{B0434BA1-D323-419A-B51F-A596C8233CC4}" srcId="{88C12E0E-EBD2-4B10-8E96-81841D44EBEC}" destId="{AA15601D-2750-492F-B9BF-EB48805B59A8}" srcOrd="2" destOrd="0" parTransId="{D21F4B08-8AD5-423D-9ED8-239A9F28507F}" sibTransId="{00772551-2335-47CC-B1F0-AD3530E4A179}"/>
    <dgm:cxn modelId="{E03C6AD0-B3F5-4CF3-8A02-47490C225908}" srcId="{88C12E0E-EBD2-4B10-8E96-81841D44EBEC}" destId="{BF70E609-68E6-46B3-8EE6-F73DCEF04680}" srcOrd="0" destOrd="0" parTransId="{156F296D-935B-4C19-A425-D19845E4F86A}" sibTransId="{37D661B1-0215-4F30-9E16-F9F89A632CF1}"/>
    <dgm:cxn modelId="{908B99FB-EA3E-4B79-9B09-481E1A18DBFF}" type="presOf" srcId="{860B196F-D31F-4D94-8498-8047FA3DABDF}" destId="{0CA582C6-0E9B-40CB-A1D1-48A495A82EF4}" srcOrd="0" destOrd="0" presId="urn:microsoft.com/office/officeart/2009/layout/CirclePictureHierarchy"/>
    <dgm:cxn modelId="{22DF186F-B0B2-48FD-9D61-0D0DA9CD7FAD}" type="presOf" srcId="{156F296D-935B-4C19-A425-D19845E4F86A}" destId="{9B9BB732-9446-4421-8D94-24748E1BD4FE}" srcOrd="0" destOrd="0" presId="urn:microsoft.com/office/officeart/2009/layout/CirclePictureHierarchy"/>
    <dgm:cxn modelId="{308BCF48-22C1-4CB4-95A4-1DB41D8CAFBC}" type="presParOf" srcId="{81E0CE8D-E365-4FD0-B3DB-20482DFF7ED3}" destId="{068B22AE-39AD-47C1-B6B1-FEDC592230A1}" srcOrd="0" destOrd="0" presId="urn:microsoft.com/office/officeart/2009/layout/CirclePictureHierarchy"/>
    <dgm:cxn modelId="{6EC31815-07F0-4F35-A419-DC58D996050A}" type="presParOf" srcId="{068B22AE-39AD-47C1-B6B1-FEDC592230A1}" destId="{2B97945D-375F-421E-AADF-BDE41F6E3B20}" srcOrd="0" destOrd="0" presId="urn:microsoft.com/office/officeart/2009/layout/CirclePictureHierarchy"/>
    <dgm:cxn modelId="{43BEB0A4-D6CE-479C-9BA3-A27B5EE456DD}" type="presParOf" srcId="{2B97945D-375F-421E-AADF-BDE41F6E3B20}" destId="{EA4EB2B5-35E5-436C-B93D-1D61C3E95054}" srcOrd="0" destOrd="0" presId="urn:microsoft.com/office/officeart/2009/layout/CirclePictureHierarchy"/>
    <dgm:cxn modelId="{3F395B9E-DA1F-4F2F-A3DC-43D0D1F7FD10}" type="presParOf" srcId="{2B97945D-375F-421E-AADF-BDE41F6E3B20}" destId="{BC9AD436-CC84-4285-B6AD-8E9CDA3E1581}" srcOrd="1" destOrd="0" presId="urn:microsoft.com/office/officeart/2009/layout/CirclePictureHierarchy"/>
    <dgm:cxn modelId="{F08E89FE-0BD1-45DC-AF40-E7529B6CD47F}" type="presParOf" srcId="{068B22AE-39AD-47C1-B6B1-FEDC592230A1}" destId="{DB9CF996-BACC-49C5-A528-4DEB1E5AB6DA}" srcOrd="1" destOrd="0" presId="urn:microsoft.com/office/officeart/2009/layout/CirclePictureHierarchy"/>
    <dgm:cxn modelId="{FA6D2B8E-80F9-4692-AAD3-598D29E5EC26}" type="presParOf" srcId="{DB9CF996-BACC-49C5-A528-4DEB1E5AB6DA}" destId="{9B9BB732-9446-4421-8D94-24748E1BD4FE}" srcOrd="0" destOrd="0" presId="urn:microsoft.com/office/officeart/2009/layout/CirclePictureHierarchy"/>
    <dgm:cxn modelId="{0AC04858-F276-4F89-A857-557B4986FB02}" type="presParOf" srcId="{DB9CF996-BACC-49C5-A528-4DEB1E5AB6DA}" destId="{3ED81927-B54C-4065-934E-8BB1F2E758F3}" srcOrd="1" destOrd="0" presId="urn:microsoft.com/office/officeart/2009/layout/CirclePictureHierarchy"/>
    <dgm:cxn modelId="{EE8AA879-D7D7-4A90-B9B6-2F06E5EBA5E5}" type="presParOf" srcId="{3ED81927-B54C-4065-934E-8BB1F2E758F3}" destId="{EF188C34-B325-4FA3-9DCD-F46793194A8C}" srcOrd="0" destOrd="0" presId="urn:microsoft.com/office/officeart/2009/layout/CirclePictureHierarchy"/>
    <dgm:cxn modelId="{2B4AAB4F-9E76-4F57-907B-053CA8A1A189}" type="presParOf" srcId="{EF188C34-B325-4FA3-9DCD-F46793194A8C}" destId="{AA7020F1-29E9-40B9-93B4-901D3693EB76}" srcOrd="0" destOrd="0" presId="urn:microsoft.com/office/officeart/2009/layout/CirclePictureHierarchy"/>
    <dgm:cxn modelId="{403807B7-E1EE-4447-BD95-91603035886D}" type="presParOf" srcId="{EF188C34-B325-4FA3-9DCD-F46793194A8C}" destId="{4CE3E16E-D6BA-4960-8D68-F1B107BA6744}" srcOrd="1" destOrd="0" presId="urn:microsoft.com/office/officeart/2009/layout/CirclePictureHierarchy"/>
    <dgm:cxn modelId="{B876F12E-DDCE-423B-9B1B-02F039581EA1}" type="presParOf" srcId="{3ED81927-B54C-4065-934E-8BB1F2E758F3}" destId="{A3DFC182-9B2C-4B0E-B697-0B9760A213DA}" srcOrd="1" destOrd="0" presId="urn:microsoft.com/office/officeart/2009/layout/CirclePictureHierarchy"/>
    <dgm:cxn modelId="{C7C095BC-43B2-4021-9C0E-2C33367A6092}" type="presParOf" srcId="{DB9CF996-BACC-49C5-A528-4DEB1E5AB6DA}" destId="{853C2307-42A4-4489-995F-6BB73DCF2B8A}" srcOrd="2" destOrd="0" presId="urn:microsoft.com/office/officeart/2009/layout/CirclePictureHierarchy"/>
    <dgm:cxn modelId="{0EF84A8A-84EA-4607-A0FB-DCDC3901EC64}" type="presParOf" srcId="{DB9CF996-BACC-49C5-A528-4DEB1E5AB6DA}" destId="{E6B1FEB8-DA7F-4E35-AD29-63BC783F5C9E}" srcOrd="3" destOrd="0" presId="urn:microsoft.com/office/officeart/2009/layout/CirclePictureHierarchy"/>
    <dgm:cxn modelId="{5999F481-3995-4721-9D35-27B15938A698}" type="presParOf" srcId="{E6B1FEB8-DA7F-4E35-AD29-63BC783F5C9E}" destId="{B5CB5B85-516B-40F8-8287-ADF8A7281F01}" srcOrd="0" destOrd="0" presId="urn:microsoft.com/office/officeart/2009/layout/CirclePictureHierarchy"/>
    <dgm:cxn modelId="{74DA298F-B2F7-4B26-B281-8733CE8CA9AA}" type="presParOf" srcId="{B5CB5B85-516B-40F8-8287-ADF8A7281F01}" destId="{831F625A-E0F5-4057-8D7E-4E9CD3B90975}" srcOrd="0" destOrd="0" presId="urn:microsoft.com/office/officeart/2009/layout/CirclePictureHierarchy"/>
    <dgm:cxn modelId="{57CF9C54-4D8C-4D28-9652-2BD759DC3C68}" type="presParOf" srcId="{B5CB5B85-516B-40F8-8287-ADF8A7281F01}" destId="{0CA582C6-0E9B-40CB-A1D1-48A495A82EF4}" srcOrd="1" destOrd="0" presId="urn:microsoft.com/office/officeart/2009/layout/CirclePictureHierarchy"/>
    <dgm:cxn modelId="{A6F5716D-941C-4C91-BF05-B2C27CEB10EC}" type="presParOf" srcId="{E6B1FEB8-DA7F-4E35-AD29-63BC783F5C9E}" destId="{D916002C-2F02-4D7E-A645-466B09D5C8C5}" srcOrd="1" destOrd="0" presId="urn:microsoft.com/office/officeart/2009/layout/CirclePictureHierarchy"/>
    <dgm:cxn modelId="{25627A54-AB40-49AC-8B61-B279FB9C9676}" type="presParOf" srcId="{DB9CF996-BACC-49C5-A528-4DEB1E5AB6DA}" destId="{23AC6F68-AAB8-46B7-BDC0-725AC0EFCB56}" srcOrd="4" destOrd="0" presId="urn:microsoft.com/office/officeart/2009/layout/CirclePictureHierarchy"/>
    <dgm:cxn modelId="{6A84A9B4-8C41-44EC-A350-9CA0CE984672}" type="presParOf" srcId="{DB9CF996-BACC-49C5-A528-4DEB1E5AB6DA}" destId="{22550E84-7CCC-47E8-90E3-32DF32DDAB79}" srcOrd="5" destOrd="0" presId="urn:microsoft.com/office/officeart/2009/layout/CirclePictureHierarchy"/>
    <dgm:cxn modelId="{595E0AE6-E8D6-4388-903D-29B51AE9E811}" type="presParOf" srcId="{22550E84-7CCC-47E8-90E3-32DF32DDAB79}" destId="{0B976409-81D9-482E-BA31-3C4D079E92E3}" srcOrd="0" destOrd="0" presId="urn:microsoft.com/office/officeart/2009/layout/CirclePictureHierarchy"/>
    <dgm:cxn modelId="{5F9712CF-722C-45C6-8C45-0F68373688CC}" type="presParOf" srcId="{0B976409-81D9-482E-BA31-3C4D079E92E3}" destId="{DA39205A-8683-4238-AD30-00491E02B2A7}" srcOrd="0" destOrd="0" presId="urn:microsoft.com/office/officeart/2009/layout/CirclePictureHierarchy"/>
    <dgm:cxn modelId="{6CA25F0F-3082-4795-BBF7-AAC2DC67A23D}" type="presParOf" srcId="{0B976409-81D9-482E-BA31-3C4D079E92E3}" destId="{A774698A-9E8C-4D7C-A678-76383D5FD2F0}" srcOrd="1" destOrd="0" presId="urn:microsoft.com/office/officeart/2009/layout/CirclePictureHierarchy"/>
    <dgm:cxn modelId="{7DD6C999-F85A-4D23-B700-D4CF8FB91813}" type="presParOf" srcId="{22550E84-7CCC-47E8-90E3-32DF32DDAB79}" destId="{439E7DB7-B57F-469A-A9C1-D4255A0A3FD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03B686-4961-455C-9AD0-071B09657AA4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8C12E0E-EBD2-4B10-8E96-81841D44EBEC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b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sz="3600" smtClean="0">
                            <a:latin typeface="Cambria Math" panose="02040503050406030204" pitchFamily="18" charset="0"/>
                          </a:rPr>
                          <m:t>xcitation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600" b="1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3600" smtClean="0">
                            <a:latin typeface="Cambria Math" panose="02040503050406030204" pitchFamily="18" charset="0"/>
                          </a:rPr>
                          <m:t>nhibiton</m:t>
                        </m:r>
                      </m:den>
                    </m:f>
                  </m:oMath>
                </m:oMathPara>
              </a14:m>
              <a:endParaRPr lang="en-US" sz="2400" b="1" dirty="0" smtClean="0"/>
            </a:p>
            <a:p>
              <a:endParaRPr lang="en-US" sz="2400" dirty="0"/>
            </a:p>
          </dgm:t>
        </dgm:pt>
      </mc:Choice>
      <mc:Fallback xmlns="">
        <dgm:pt modelId="{88C12E0E-EBD2-4B10-8E96-81841D44EBEC}">
          <dgm:prSet phldrT="[Text]" custT="1"/>
          <dgm:spPr/>
          <dgm:t>
            <a:bodyPr/>
            <a:lstStyle/>
            <a:p>
              <a:r>
                <a:rPr lang="en-US" sz="3600" b="1" i="0" smtClean="0"/>
                <a:t>E</a:t>
              </a:r>
              <a:r>
                <a:rPr lang="en-US" sz="3600" i="0" smtClean="0"/>
                <a:t>xcitation</a:t>
              </a:r>
              <a:r>
                <a:rPr lang="en-US" sz="3600" b="1" i="0" smtClean="0">
                  <a:latin typeface="Cambria Math" panose="02040503050406030204" pitchFamily="18" charset="0"/>
                </a:rPr>
                <a:t>/</a:t>
              </a:r>
              <a:r>
                <a:rPr lang="en-US" sz="3600" b="1" i="0" smtClean="0"/>
                <a:t>I</a:t>
              </a:r>
              <a:r>
                <a:rPr lang="en-US" sz="3600" i="0" smtClean="0"/>
                <a:t>nhibiton</a:t>
              </a:r>
              <a:endParaRPr lang="en-US" sz="2400" b="1" dirty="0" smtClean="0"/>
            </a:p>
            <a:p>
              <a:endParaRPr lang="en-US" sz="2400" dirty="0"/>
            </a:p>
          </dgm:t>
        </dgm:pt>
      </mc:Fallback>
    </mc:AlternateContent>
    <dgm:pt modelId="{02F8C01E-33FA-4FD6-B62C-03E15996CEFC}" type="parTrans" cxnId="{F32A92E4-C066-4A3C-9859-252A960CC950}">
      <dgm:prSet/>
      <dgm:spPr/>
      <dgm:t>
        <a:bodyPr/>
        <a:lstStyle/>
        <a:p>
          <a:endParaRPr lang="en-US"/>
        </a:p>
      </dgm:t>
    </dgm:pt>
    <dgm:pt modelId="{05E4E532-8F84-4AF5-8FEF-E55EAD685684}" type="sibTrans" cxnId="{F32A92E4-C066-4A3C-9859-252A960CC950}">
      <dgm:prSet/>
      <dgm:spPr/>
      <dgm:t>
        <a:bodyPr/>
        <a:lstStyle/>
        <a:p>
          <a:endParaRPr lang="en-US"/>
        </a:p>
      </dgm:t>
    </dgm:pt>
    <dgm:pt modelId="{BF70E609-68E6-46B3-8EE6-F73DCEF04680}">
      <dgm:prSet phldrT="[Text]" custT="1"/>
      <dgm:spPr/>
      <dgm:t>
        <a:bodyPr/>
        <a:lstStyle/>
        <a:p>
          <a:r>
            <a:rPr lang="en-US" sz="3600" dirty="0" smtClean="0"/>
            <a:t>GABA</a:t>
          </a:r>
          <a:endParaRPr lang="en-US" sz="3600" dirty="0"/>
        </a:p>
      </dgm:t>
    </dgm:pt>
    <dgm:pt modelId="{156F296D-935B-4C19-A425-D19845E4F86A}" type="parTrans" cxnId="{E03C6AD0-B3F5-4CF3-8A02-47490C225908}">
      <dgm:prSet/>
      <dgm:spPr/>
      <dgm:t>
        <a:bodyPr/>
        <a:lstStyle/>
        <a:p>
          <a:endParaRPr lang="en-US"/>
        </a:p>
      </dgm:t>
    </dgm:pt>
    <dgm:pt modelId="{37D661B1-0215-4F30-9E16-F9F89A632CF1}" type="sibTrans" cxnId="{E03C6AD0-B3F5-4CF3-8A02-47490C225908}">
      <dgm:prSet/>
      <dgm:spPr/>
      <dgm:t>
        <a:bodyPr/>
        <a:lstStyle/>
        <a:p>
          <a:endParaRPr lang="en-US"/>
        </a:p>
      </dgm:t>
    </dgm:pt>
    <dgm:pt modelId="{860B196F-D31F-4D94-8498-8047FA3DABDF}">
      <dgm:prSet phldrT="[Text]" custT="1"/>
      <dgm:spPr/>
      <dgm:t>
        <a:bodyPr/>
        <a:lstStyle/>
        <a:p>
          <a:r>
            <a:rPr lang="en-US" sz="3600" dirty="0" smtClean="0"/>
            <a:t>LYNX1</a:t>
          </a:r>
          <a:endParaRPr lang="en-US" sz="3600" dirty="0"/>
        </a:p>
      </dgm:t>
    </dgm:pt>
    <dgm:pt modelId="{B5957047-B6B3-4164-832F-1193FA69130F}" type="parTrans" cxnId="{11C6A2BF-1ACD-4FB0-8F54-D5028E685F60}">
      <dgm:prSet/>
      <dgm:spPr/>
      <dgm:t>
        <a:bodyPr/>
        <a:lstStyle/>
        <a:p>
          <a:endParaRPr lang="en-US"/>
        </a:p>
      </dgm:t>
    </dgm:pt>
    <dgm:pt modelId="{A1E530FA-A341-44EB-A71F-5C388EE5C07A}" type="sibTrans" cxnId="{11C6A2BF-1ACD-4FB0-8F54-D5028E685F60}">
      <dgm:prSet/>
      <dgm:spPr/>
      <dgm:t>
        <a:bodyPr/>
        <a:lstStyle/>
        <a:p>
          <a:endParaRPr lang="en-US"/>
        </a:p>
      </dgm:t>
    </dgm:pt>
    <dgm:pt modelId="{AA15601D-2750-492F-B9BF-EB48805B59A8}">
      <dgm:prSet phldrT="[Text]" custT="1"/>
      <dgm:spPr/>
      <dgm:t>
        <a:bodyPr/>
        <a:lstStyle/>
        <a:p>
          <a:r>
            <a:rPr lang="en-US" sz="2800" dirty="0" smtClean="0"/>
            <a:t>More Factors:</a:t>
          </a:r>
        </a:p>
        <a:p>
          <a:r>
            <a:rPr lang="en-US" sz="2800" dirty="0" smtClean="0"/>
            <a:t>(</a:t>
          </a:r>
          <a:r>
            <a:rPr lang="en-US" sz="2800" b="1" dirty="0" smtClean="0"/>
            <a:t>HDAC</a:t>
          </a:r>
          <a:r>
            <a:rPr lang="en-US" sz="2800" dirty="0" smtClean="0"/>
            <a:t> – Histone-</a:t>
          </a:r>
          <a:r>
            <a:rPr lang="en-US" sz="2800" dirty="0" err="1" smtClean="0"/>
            <a:t>Deacetylase</a:t>
          </a:r>
          <a:r>
            <a:rPr lang="en-US" sz="2800" dirty="0" smtClean="0"/>
            <a:t>..)</a:t>
          </a:r>
          <a:endParaRPr lang="en-US" sz="2800" dirty="0"/>
        </a:p>
      </dgm:t>
    </dgm:pt>
    <dgm:pt modelId="{D21F4B08-8AD5-423D-9ED8-239A9F28507F}" type="parTrans" cxnId="{B0434BA1-D323-419A-B51F-A596C8233CC4}">
      <dgm:prSet/>
      <dgm:spPr/>
      <dgm:t>
        <a:bodyPr/>
        <a:lstStyle/>
        <a:p>
          <a:endParaRPr lang="en-US"/>
        </a:p>
      </dgm:t>
    </dgm:pt>
    <dgm:pt modelId="{00772551-2335-47CC-B1F0-AD3530E4A179}" type="sibTrans" cxnId="{B0434BA1-D323-419A-B51F-A596C8233CC4}">
      <dgm:prSet/>
      <dgm:spPr/>
      <dgm:t>
        <a:bodyPr/>
        <a:lstStyle/>
        <a:p>
          <a:endParaRPr lang="en-US"/>
        </a:p>
      </dgm:t>
    </dgm:pt>
    <dgm:pt modelId="{81E0CE8D-E365-4FD0-B3DB-20482DFF7ED3}" type="pres">
      <dgm:prSet presAssocID="{5103B686-4961-455C-9AD0-071B09657A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068B22AE-39AD-47C1-B6B1-FEDC592230A1}" type="pres">
      <dgm:prSet presAssocID="{88C12E0E-EBD2-4B10-8E96-81841D44EBEC}" presName="hierRoot1" presStyleCnt="0"/>
      <dgm:spPr/>
    </dgm:pt>
    <dgm:pt modelId="{2B97945D-375F-421E-AADF-BDE41F6E3B20}" type="pres">
      <dgm:prSet presAssocID="{88C12E0E-EBD2-4B10-8E96-81841D44EBEC}" presName="composite" presStyleCnt="0"/>
      <dgm:spPr/>
    </dgm:pt>
    <dgm:pt modelId="{EA4EB2B5-35E5-436C-B93D-1D61C3E95054}" type="pres">
      <dgm:prSet presAssocID="{88C12E0E-EBD2-4B10-8E96-81841D44EBEC}" presName="image" presStyleLbl="node0" presStyleIdx="0" presStyleCnt="1" custLinFactNeighborX="1787" custLinFactNeighborY="-232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C9AD436-CC84-4285-B6AD-8E9CDA3E1581}" type="pres">
      <dgm:prSet presAssocID="{88C12E0E-EBD2-4B10-8E96-81841D44EBEC}" presName="text" presStyleLbl="revTx" presStyleIdx="0" presStyleCnt="4" custScaleX="97197" custScaleY="86995" custLinFactNeighborX="2980" custLinFactNeighborY="62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CF996-BACC-49C5-A528-4DEB1E5AB6DA}" type="pres">
      <dgm:prSet presAssocID="{88C12E0E-EBD2-4B10-8E96-81841D44EBEC}" presName="hierChild2" presStyleCnt="0"/>
      <dgm:spPr/>
    </dgm:pt>
    <dgm:pt modelId="{9B9BB732-9446-4421-8D94-24748E1BD4FE}" type="pres">
      <dgm:prSet presAssocID="{156F296D-935B-4C19-A425-D19845E4F86A}" presName="Name10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3ED81927-B54C-4065-934E-8BB1F2E758F3}" type="pres">
      <dgm:prSet presAssocID="{BF70E609-68E6-46B3-8EE6-F73DCEF04680}" presName="hierRoot2" presStyleCnt="0"/>
      <dgm:spPr/>
    </dgm:pt>
    <dgm:pt modelId="{EF188C34-B325-4FA3-9DCD-F46793194A8C}" type="pres">
      <dgm:prSet presAssocID="{BF70E609-68E6-46B3-8EE6-F73DCEF04680}" presName="composite2" presStyleCnt="0"/>
      <dgm:spPr/>
    </dgm:pt>
    <dgm:pt modelId="{AA7020F1-29E9-40B9-93B4-901D3693EB76}" type="pres">
      <dgm:prSet presAssocID="{BF70E609-68E6-46B3-8EE6-F73DCEF04680}" presName="image2" presStyleLbl="node2" presStyleIdx="0" presStyleCnt="3" custScaleX="83610" custScaleY="89192" custLinFactNeighborX="-2057" custLinFactNeighborY="-4556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4CE3E16E-D6BA-4960-8D68-F1B107BA6744}" type="pres">
      <dgm:prSet presAssocID="{BF70E609-68E6-46B3-8EE6-F73DCEF04680}" presName="text2" presStyleLbl="revTx" presStyleIdx="1" presStyleCnt="4" custLinFactNeighborX="-1371" custLinFactNeighborY="-455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DFC182-9B2C-4B0E-B697-0B9760A213DA}" type="pres">
      <dgm:prSet presAssocID="{BF70E609-68E6-46B3-8EE6-F73DCEF04680}" presName="hierChild3" presStyleCnt="0"/>
      <dgm:spPr/>
    </dgm:pt>
    <dgm:pt modelId="{853C2307-42A4-4489-995F-6BB73DCF2B8A}" type="pres">
      <dgm:prSet presAssocID="{B5957047-B6B3-4164-832F-1193FA69130F}" presName="Name10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E6B1FEB8-DA7F-4E35-AD29-63BC783F5C9E}" type="pres">
      <dgm:prSet presAssocID="{860B196F-D31F-4D94-8498-8047FA3DABDF}" presName="hierRoot2" presStyleCnt="0"/>
      <dgm:spPr/>
    </dgm:pt>
    <dgm:pt modelId="{B5CB5B85-516B-40F8-8287-ADF8A7281F01}" type="pres">
      <dgm:prSet presAssocID="{860B196F-D31F-4D94-8498-8047FA3DABDF}" presName="composite2" presStyleCnt="0"/>
      <dgm:spPr/>
    </dgm:pt>
    <dgm:pt modelId="{831F625A-E0F5-4057-8D7E-4E9CD3B90975}" type="pres">
      <dgm:prSet presAssocID="{860B196F-D31F-4D94-8498-8047FA3DABDF}" presName="image2" presStyleLbl="node2" presStyleIdx="1" presStyleCnt="3" custLinFactNeighborX="10033" custLinFactNeighborY="-3594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CA582C6-0E9B-40CB-A1D1-48A495A82EF4}" type="pres">
      <dgm:prSet presAssocID="{860B196F-D31F-4D94-8498-8047FA3DABDF}" presName="text2" presStyleLbl="revTx" presStyleIdx="2" presStyleCnt="4" custLinFactNeighborX="-67493" custLinFactNeighborY="471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6002C-2F02-4D7E-A645-466B09D5C8C5}" type="pres">
      <dgm:prSet presAssocID="{860B196F-D31F-4D94-8498-8047FA3DABDF}" presName="hierChild3" presStyleCnt="0"/>
      <dgm:spPr/>
    </dgm:pt>
    <dgm:pt modelId="{23AC6F68-AAB8-46B7-BDC0-725AC0EFCB56}" type="pres">
      <dgm:prSet presAssocID="{D21F4B08-8AD5-423D-9ED8-239A9F28507F}" presName="Name10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22550E84-7CCC-47E8-90E3-32DF32DDAB79}" type="pres">
      <dgm:prSet presAssocID="{AA15601D-2750-492F-B9BF-EB48805B59A8}" presName="hierRoot2" presStyleCnt="0"/>
      <dgm:spPr/>
    </dgm:pt>
    <dgm:pt modelId="{0B976409-81D9-482E-BA31-3C4D079E92E3}" type="pres">
      <dgm:prSet presAssocID="{AA15601D-2750-492F-B9BF-EB48805B59A8}" presName="composite2" presStyleCnt="0"/>
      <dgm:spPr/>
    </dgm:pt>
    <dgm:pt modelId="{DA39205A-8683-4238-AD30-00491E02B2A7}" type="pres">
      <dgm:prSet presAssocID="{AA15601D-2750-492F-B9BF-EB48805B59A8}" presName="image2" presStyleLbl="node2" presStyleIdx="2" presStyleCnt="3" custLinFactX="-1605" custLinFactNeighborX="-100000" custLinFactNeighborY="-5572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774698A-9E8C-4D7C-A678-76383D5FD2F0}" type="pres">
      <dgm:prSet presAssocID="{AA15601D-2750-492F-B9BF-EB48805B59A8}" presName="text2" presStyleLbl="revTx" presStyleIdx="3" presStyleCnt="4" custFlipHor="1" custScaleX="155103" custScaleY="121776" custLinFactNeighborX="-32334" custLinFactNeighborY="-57474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39E7DB7-B57F-469A-A9C1-D4255A0A3FD9}" type="pres">
      <dgm:prSet presAssocID="{AA15601D-2750-492F-B9BF-EB48805B59A8}" presName="hierChild3" presStyleCnt="0"/>
      <dgm:spPr/>
    </dgm:pt>
  </dgm:ptLst>
  <dgm:cxnLst>
    <dgm:cxn modelId="{11C6A2BF-1ACD-4FB0-8F54-D5028E685F60}" srcId="{88C12E0E-EBD2-4B10-8E96-81841D44EBEC}" destId="{860B196F-D31F-4D94-8498-8047FA3DABDF}" srcOrd="1" destOrd="0" parTransId="{B5957047-B6B3-4164-832F-1193FA69130F}" sibTransId="{A1E530FA-A341-44EB-A71F-5C388EE5C07A}"/>
    <dgm:cxn modelId="{F32A92E4-C066-4A3C-9859-252A960CC950}" srcId="{5103B686-4961-455C-9AD0-071B09657AA4}" destId="{88C12E0E-EBD2-4B10-8E96-81841D44EBEC}" srcOrd="0" destOrd="0" parTransId="{02F8C01E-33FA-4FD6-B62C-03E15996CEFC}" sibTransId="{05E4E532-8F84-4AF5-8FEF-E55EAD685684}"/>
    <dgm:cxn modelId="{B2D30429-FD6B-490A-8EBF-AF4E76896CD1}" type="presOf" srcId="{5103B686-4961-455C-9AD0-071B09657AA4}" destId="{81E0CE8D-E365-4FD0-B3DB-20482DFF7ED3}" srcOrd="0" destOrd="0" presId="urn:microsoft.com/office/officeart/2009/layout/CirclePictureHierarchy"/>
    <dgm:cxn modelId="{253CC06D-9B54-4177-B264-CDC3892D3EC5}" type="presOf" srcId="{D21F4B08-8AD5-423D-9ED8-239A9F28507F}" destId="{23AC6F68-AAB8-46B7-BDC0-725AC0EFCB56}" srcOrd="0" destOrd="0" presId="urn:microsoft.com/office/officeart/2009/layout/CirclePictureHierarchy"/>
    <dgm:cxn modelId="{E245A195-57F5-4C1F-B689-061D3193AAA9}" type="presOf" srcId="{B5957047-B6B3-4164-832F-1193FA69130F}" destId="{853C2307-42A4-4489-995F-6BB73DCF2B8A}" srcOrd="0" destOrd="0" presId="urn:microsoft.com/office/officeart/2009/layout/CirclePictureHierarchy"/>
    <dgm:cxn modelId="{317E9A87-63F6-425A-94DB-2B2D739FBA5B}" type="presOf" srcId="{BF70E609-68E6-46B3-8EE6-F73DCEF04680}" destId="{4CE3E16E-D6BA-4960-8D68-F1B107BA6744}" srcOrd="0" destOrd="0" presId="urn:microsoft.com/office/officeart/2009/layout/CirclePictureHierarchy"/>
    <dgm:cxn modelId="{B0434BA1-D323-419A-B51F-A596C8233CC4}" srcId="{88C12E0E-EBD2-4B10-8E96-81841D44EBEC}" destId="{AA15601D-2750-492F-B9BF-EB48805B59A8}" srcOrd="2" destOrd="0" parTransId="{D21F4B08-8AD5-423D-9ED8-239A9F28507F}" sibTransId="{00772551-2335-47CC-B1F0-AD3530E4A179}"/>
    <dgm:cxn modelId="{E0848815-CDE1-4C61-A70A-49CB3C2FDD25}" type="presOf" srcId="{AA15601D-2750-492F-B9BF-EB48805B59A8}" destId="{A774698A-9E8C-4D7C-A678-76383D5FD2F0}" srcOrd="0" destOrd="0" presId="urn:microsoft.com/office/officeart/2009/layout/CirclePictureHierarchy"/>
    <dgm:cxn modelId="{E03C6AD0-B3F5-4CF3-8A02-47490C225908}" srcId="{88C12E0E-EBD2-4B10-8E96-81841D44EBEC}" destId="{BF70E609-68E6-46B3-8EE6-F73DCEF04680}" srcOrd="0" destOrd="0" parTransId="{156F296D-935B-4C19-A425-D19845E4F86A}" sibTransId="{37D661B1-0215-4F30-9E16-F9F89A632CF1}"/>
    <dgm:cxn modelId="{15C5F44B-C967-4255-94A4-A2C7274F0EB5}" type="presOf" srcId="{156F296D-935B-4C19-A425-D19845E4F86A}" destId="{9B9BB732-9446-4421-8D94-24748E1BD4FE}" srcOrd="0" destOrd="0" presId="urn:microsoft.com/office/officeart/2009/layout/CirclePictureHierarchy"/>
    <dgm:cxn modelId="{1A53333A-360F-4526-B6E5-77AFB4AA4728}" type="presOf" srcId="{860B196F-D31F-4D94-8498-8047FA3DABDF}" destId="{0CA582C6-0E9B-40CB-A1D1-48A495A82EF4}" srcOrd="0" destOrd="0" presId="urn:microsoft.com/office/officeart/2009/layout/CirclePictureHierarchy"/>
    <dgm:cxn modelId="{CFF5C21F-7545-42AC-8A5D-076A5ED4D74C}" type="presOf" srcId="{88C12E0E-EBD2-4B10-8E96-81841D44EBEC}" destId="{BC9AD436-CC84-4285-B6AD-8E9CDA3E1581}" srcOrd="0" destOrd="0" presId="urn:microsoft.com/office/officeart/2009/layout/CirclePictureHierarchy"/>
    <dgm:cxn modelId="{DE068166-3765-4B97-90DA-D06777066BFD}" type="presParOf" srcId="{81E0CE8D-E365-4FD0-B3DB-20482DFF7ED3}" destId="{068B22AE-39AD-47C1-B6B1-FEDC592230A1}" srcOrd="0" destOrd="0" presId="urn:microsoft.com/office/officeart/2009/layout/CirclePictureHierarchy"/>
    <dgm:cxn modelId="{2ED80BA6-196F-4BC3-BE89-0C41A75B9910}" type="presParOf" srcId="{068B22AE-39AD-47C1-B6B1-FEDC592230A1}" destId="{2B97945D-375F-421E-AADF-BDE41F6E3B20}" srcOrd="0" destOrd="0" presId="urn:microsoft.com/office/officeart/2009/layout/CirclePictureHierarchy"/>
    <dgm:cxn modelId="{6EA3907D-1C61-4744-8059-9FFD0D7D00C4}" type="presParOf" srcId="{2B97945D-375F-421E-AADF-BDE41F6E3B20}" destId="{EA4EB2B5-35E5-436C-B93D-1D61C3E95054}" srcOrd="0" destOrd="0" presId="urn:microsoft.com/office/officeart/2009/layout/CirclePictureHierarchy"/>
    <dgm:cxn modelId="{F0DEECFD-C45C-4683-84B7-A1268CDF19C0}" type="presParOf" srcId="{2B97945D-375F-421E-AADF-BDE41F6E3B20}" destId="{BC9AD436-CC84-4285-B6AD-8E9CDA3E1581}" srcOrd="1" destOrd="0" presId="urn:microsoft.com/office/officeart/2009/layout/CirclePictureHierarchy"/>
    <dgm:cxn modelId="{8A8FC845-A502-439A-8D22-52FCA18381A6}" type="presParOf" srcId="{068B22AE-39AD-47C1-B6B1-FEDC592230A1}" destId="{DB9CF996-BACC-49C5-A528-4DEB1E5AB6DA}" srcOrd="1" destOrd="0" presId="urn:microsoft.com/office/officeart/2009/layout/CirclePictureHierarchy"/>
    <dgm:cxn modelId="{7402BAA1-7FCA-4774-B823-946962105654}" type="presParOf" srcId="{DB9CF996-BACC-49C5-A528-4DEB1E5AB6DA}" destId="{9B9BB732-9446-4421-8D94-24748E1BD4FE}" srcOrd="0" destOrd="0" presId="urn:microsoft.com/office/officeart/2009/layout/CirclePictureHierarchy"/>
    <dgm:cxn modelId="{38385AEF-4611-4333-8AF9-64BE0701215B}" type="presParOf" srcId="{DB9CF996-BACC-49C5-A528-4DEB1E5AB6DA}" destId="{3ED81927-B54C-4065-934E-8BB1F2E758F3}" srcOrd="1" destOrd="0" presId="urn:microsoft.com/office/officeart/2009/layout/CirclePictureHierarchy"/>
    <dgm:cxn modelId="{342AFD05-538E-497F-8ED3-060AB7401B69}" type="presParOf" srcId="{3ED81927-B54C-4065-934E-8BB1F2E758F3}" destId="{EF188C34-B325-4FA3-9DCD-F46793194A8C}" srcOrd="0" destOrd="0" presId="urn:microsoft.com/office/officeart/2009/layout/CirclePictureHierarchy"/>
    <dgm:cxn modelId="{329919B4-153C-460D-B9C8-124025FFF0A6}" type="presParOf" srcId="{EF188C34-B325-4FA3-9DCD-F46793194A8C}" destId="{AA7020F1-29E9-40B9-93B4-901D3693EB76}" srcOrd="0" destOrd="0" presId="urn:microsoft.com/office/officeart/2009/layout/CirclePictureHierarchy"/>
    <dgm:cxn modelId="{A0327F75-C713-4BBF-BBEA-D5677F516E3F}" type="presParOf" srcId="{EF188C34-B325-4FA3-9DCD-F46793194A8C}" destId="{4CE3E16E-D6BA-4960-8D68-F1B107BA6744}" srcOrd="1" destOrd="0" presId="urn:microsoft.com/office/officeart/2009/layout/CirclePictureHierarchy"/>
    <dgm:cxn modelId="{F1EE25C7-FA07-442B-9921-D8398E039FFA}" type="presParOf" srcId="{3ED81927-B54C-4065-934E-8BB1F2E758F3}" destId="{A3DFC182-9B2C-4B0E-B697-0B9760A213DA}" srcOrd="1" destOrd="0" presId="urn:microsoft.com/office/officeart/2009/layout/CirclePictureHierarchy"/>
    <dgm:cxn modelId="{16E3C1C3-EB2B-4242-9F30-D1E21137DB38}" type="presParOf" srcId="{DB9CF996-BACC-49C5-A528-4DEB1E5AB6DA}" destId="{853C2307-42A4-4489-995F-6BB73DCF2B8A}" srcOrd="2" destOrd="0" presId="urn:microsoft.com/office/officeart/2009/layout/CirclePictureHierarchy"/>
    <dgm:cxn modelId="{2B57D5C1-8ED0-4AC6-85EF-8FFEEC368D3A}" type="presParOf" srcId="{DB9CF996-BACC-49C5-A528-4DEB1E5AB6DA}" destId="{E6B1FEB8-DA7F-4E35-AD29-63BC783F5C9E}" srcOrd="3" destOrd="0" presId="urn:microsoft.com/office/officeart/2009/layout/CirclePictureHierarchy"/>
    <dgm:cxn modelId="{61DFE303-5EC6-4FFB-A018-BFC7A975761F}" type="presParOf" srcId="{E6B1FEB8-DA7F-4E35-AD29-63BC783F5C9E}" destId="{B5CB5B85-516B-40F8-8287-ADF8A7281F01}" srcOrd="0" destOrd="0" presId="urn:microsoft.com/office/officeart/2009/layout/CirclePictureHierarchy"/>
    <dgm:cxn modelId="{86F4D348-5458-4538-B2DD-1457001CC754}" type="presParOf" srcId="{B5CB5B85-516B-40F8-8287-ADF8A7281F01}" destId="{831F625A-E0F5-4057-8D7E-4E9CD3B90975}" srcOrd="0" destOrd="0" presId="urn:microsoft.com/office/officeart/2009/layout/CirclePictureHierarchy"/>
    <dgm:cxn modelId="{0E3205C1-7BF4-4737-8002-9EDE735F39C9}" type="presParOf" srcId="{B5CB5B85-516B-40F8-8287-ADF8A7281F01}" destId="{0CA582C6-0E9B-40CB-A1D1-48A495A82EF4}" srcOrd="1" destOrd="0" presId="urn:microsoft.com/office/officeart/2009/layout/CirclePictureHierarchy"/>
    <dgm:cxn modelId="{9137D158-003B-4491-9AD9-460748203C9A}" type="presParOf" srcId="{E6B1FEB8-DA7F-4E35-AD29-63BC783F5C9E}" destId="{D916002C-2F02-4D7E-A645-466B09D5C8C5}" srcOrd="1" destOrd="0" presId="urn:microsoft.com/office/officeart/2009/layout/CirclePictureHierarchy"/>
    <dgm:cxn modelId="{0D0DE525-62D5-45F4-AC87-C151CBCAB669}" type="presParOf" srcId="{DB9CF996-BACC-49C5-A528-4DEB1E5AB6DA}" destId="{23AC6F68-AAB8-46B7-BDC0-725AC0EFCB56}" srcOrd="4" destOrd="0" presId="urn:microsoft.com/office/officeart/2009/layout/CirclePictureHierarchy"/>
    <dgm:cxn modelId="{5506E263-D13B-4D56-AA6D-A43E5252701A}" type="presParOf" srcId="{DB9CF996-BACC-49C5-A528-4DEB1E5AB6DA}" destId="{22550E84-7CCC-47E8-90E3-32DF32DDAB79}" srcOrd="5" destOrd="0" presId="urn:microsoft.com/office/officeart/2009/layout/CirclePictureHierarchy"/>
    <dgm:cxn modelId="{A0AA8B04-8D5F-4B80-93C5-9071825263C2}" type="presParOf" srcId="{22550E84-7CCC-47E8-90E3-32DF32DDAB79}" destId="{0B976409-81D9-482E-BA31-3C4D079E92E3}" srcOrd="0" destOrd="0" presId="urn:microsoft.com/office/officeart/2009/layout/CirclePictureHierarchy"/>
    <dgm:cxn modelId="{96B6DA0B-46FF-4EB0-B484-FC9F424CB6C0}" type="presParOf" srcId="{0B976409-81D9-482E-BA31-3C4D079E92E3}" destId="{DA39205A-8683-4238-AD30-00491E02B2A7}" srcOrd="0" destOrd="0" presId="urn:microsoft.com/office/officeart/2009/layout/CirclePictureHierarchy"/>
    <dgm:cxn modelId="{AC680C4D-3847-4ACB-85D0-7D2282875A94}" type="presParOf" srcId="{0B976409-81D9-482E-BA31-3C4D079E92E3}" destId="{A774698A-9E8C-4D7C-A678-76383D5FD2F0}" srcOrd="1" destOrd="0" presId="urn:microsoft.com/office/officeart/2009/layout/CirclePictureHierarchy"/>
    <dgm:cxn modelId="{631FC94D-6167-434B-8B21-4391C9DDFBEA}" type="presParOf" srcId="{22550E84-7CCC-47E8-90E3-32DF32DDAB79}" destId="{439E7DB7-B57F-469A-A9C1-D4255A0A3FD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103B686-4961-455C-9AD0-071B09657AA4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C12E0E-EBD2-4B10-8E96-81841D44EBEC}">
      <dgm:prSet phldrT="[Text]" custT="1"/>
      <dgm:spPr>
        <a:blipFill rotWithShape="0">
          <a:blip xmlns:r="http://schemas.openxmlformats.org/officeDocument/2006/relationships" r:embed="rId1"/>
          <a:stretch>
            <a:fillRect t="-17500" r="-3284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02F8C01E-33FA-4FD6-B62C-03E15996CEFC}" type="parTrans" cxnId="{F32A92E4-C066-4A3C-9859-252A960CC950}">
      <dgm:prSet/>
      <dgm:spPr/>
      <dgm:t>
        <a:bodyPr/>
        <a:lstStyle/>
        <a:p>
          <a:endParaRPr lang="en-US"/>
        </a:p>
      </dgm:t>
    </dgm:pt>
    <dgm:pt modelId="{05E4E532-8F84-4AF5-8FEF-E55EAD685684}" type="sibTrans" cxnId="{F32A92E4-C066-4A3C-9859-252A960CC950}">
      <dgm:prSet/>
      <dgm:spPr/>
      <dgm:t>
        <a:bodyPr/>
        <a:lstStyle/>
        <a:p>
          <a:endParaRPr lang="en-US"/>
        </a:p>
      </dgm:t>
    </dgm:pt>
    <dgm:pt modelId="{BF70E609-68E6-46B3-8EE6-F73DCEF04680}">
      <dgm:prSet phldrT="[Text]" custT="1"/>
      <dgm:spPr/>
      <dgm:t>
        <a:bodyPr/>
        <a:lstStyle/>
        <a:p>
          <a:r>
            <a:rPr lang="en-US" sz="3600" dirty="0" smtClean="0"/>
            <a:t>GABA</a:t>
          </a:r>
          <a:endParaRPr lang="en-US" sz="3600" dirty="0"/>
        </a:p>
      </dgm:t>
    </dgm:pt>
    <dgm:pt modelId="{156F296D-935B-4C19-A425-D19845E4F86A}" type="parTrans" cxnId="{E03C6AD0-B3F5-4CF3-8A02-47490C225908}">
      <dgm:prSet/>
      <dgm:spPr/>
      <dgm:t>
        <a:bodyPr/>
        <a:lstStyle/>
        <a:p>
          <a:endParaRPr lang="en-US"/>
        </a:p>
      </dgm:t>
    </dgm:pt>
    <dgm:pt modelId="{37D661B1-0215-4F30-9E16-F9F89A632CF1}" type="sibTrans" cxnId="{E03C6AD0-B3F5-4CF3-8A02-47490C225908}">
      <dgm:prSet/>
      <dgm:spPr/>
      <dgm:t>
        <a:bodyPr/>
        <a:lstStyle/>
        <a:p>
          <a:endParaRPr lang="en-US"/>
        </a:p>
      </dgm:t>
    </dgm:pt>
    <dgm:pt modelId="{860B196F-D31F-4D94-8498-8047FA3DABDF}">
      <dgm:prSet phldrT="[Text]" custT="1"/>
      <dgm:spPr/>
      <dgm:t>
        <a:bodyPr/>
        <a:lstStyle/>
        <a:p>
          <a:r>
            <a:rPr lang="en-US" sz="3600" dirty="0" smtClean="0"/>
            <a:t>LYNX1</a:t>
          </a:r>
          <a:endParaRPr lang="en-US" sz="3600" dirty="0"/>
        </a:p>
      </dgm:t>
    </dgm:pt>
    <dgm:pt modelId="{B5957047-B6B3-4164-832F-1193FA69130F}" type="parTrans" cxnId="{11C6A2BF-1ACD-4FB0-8F54-D5028E685F60}">
      <dgm:prSet/>
      <dgm:spPr/>
      <dgm:t>
        <a:bodyPr/>
        <a:lstStyle/>
        <a:p>
          <a:endParaRPr lang="en-US"/>
        </a:p>
      </dgm:t>
    </dgm:pt>
    <dgm:pt modelId="{A1E530FA-A341-44EB-A71F-5C388EE5C07A}" type="sibTrans" cxnId="{11C6A2BF-1ACD-4FB0-8F54-D5028E685F60}">
      <dgm:prSet/>
      <dgm:spPr/>
      <dgm:t>
        <a:bodyPr/>
        <a:lstStyle/>
        <a:p>
          <a:endParaRPr lang="en-US"/>
        </a:p>
      </dgm:t>
    </dgm:pt>
    <dgm:pt modelId="{AA15601D-2750-492F-B9BF-EB48805B59A8}">
      <dgm:prSet phldrT="[Text]" custT="1"/>
      <dgm:spPr/>
      <dgm:t>
        <a:bodyPr/>
        <a:lstStyle/>
        <a:p>
          <a:r>
            <a:rPr lang="en-US" sz="2800" dirty="0" smtClean="0"/>
            <a:t>More Factors:</a:t>
          </a:r>
        </a:p>
        <a:p>
          <a:r>
            <a:rPr lang="en-US" sz="2800" dirty="0" smtClean="0"/>
            <a:t>(</a:t>
          </a:r>
          <a:r>
            <a:rPr lang="en-US" sz="2800" b="1" dirty="0" smtClean="0"/>
            <a:t>HDAC</a:t>
          </a:r>
          <a:r>
            <a:rPr lang="en-US" sz="2800" dirty="0" smtClean="0"/>
            <a:t> – Histone-</a:t>
          </a:r>
          <a:r>
            <a:rPr lang="en-US" sz="2800" dirty="0" err="1" smtClean="0"/>
            <a:t>Deacetylase</a:t>
          </a:r>
          <a:r>
            <a:rPr lang="en-US" sz="2800" dirty="0" smtClean="0"/>
            <a:t>..)</a:t>
          </a:r>
          <a:endParaRPr lang="en-US" sz="2800" dirty="0"/>
        </a:p>
      </dgm:t>
    </dgm:pt>
    <dgm:pt modelId="{D21F4B08-8AD5-423D-9ED8-239A9F28507F}" type="parTrans" cxnId="{B0434BA1-D323-419A-B51F-A596C8233CC4}">
      <dgm:prSet/>
      <dgm:spPr/>
      <dgm:t>
        <a:bodyPr/>
        <a:lstStyle/>
        <a:p>
          <a:endParaRPr lang="en-US"/>
        </a:p>
      </dgm:t>
    </dgm:pt>
    <dgm:pt modelId="{00772551-2335-47CC-B1F0-AD3530E4A179}" type="sibTrans" cxnId="{B0434BA1-D323-419A-B51F-A596C8233CC4}">
      <dgm:prSet/>
      <dgm:spPr/>
      <dgm:t>
        <a:bodyPr/>
        <a:lstStyle/>
        <a:p>
          <a:endParaRPr lang="en-US"/>
        </a:p>
      </dgm:t>
    </dgm:pt>
    <dgm:pt modelId="{81E0CE8D-E365-4FD0-B3DB-20482DFF7ED3}" type="pres">
      <dgm:prSet presAssocID="{5103B686-4961-455C-9AD0-071B09657A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he-IL"/>
        </a:p>
      </dgm:t>
    </dgm:pt>
    <dgm:pt modelId="{068B22AE-39AD-47C1-B6B1-FEDC592230A1}" type="pres">
      <dgm:prSet presAssocID="{88C12E0E-EBD2-4B10-8E96-81841D44EBEC}" presName="hierRoot1" presStyleCnt="0"/>
      <dgm:spPr/>
    </dgm:pt>
    <dgm:pt modelId="{2B97945D-375F-421E-AADF-BDE41F6E3B20}" type="pres">
      <dgm:prSet presAssocID="{88C12E0E-EBD2-4B10-8E96-81841D44EBEC}" presName="composite" presStyleCnt="0"/>
      <dgm:spPr/>
    </dgm:pt>
    <dgm:pt modelId="{EA4EB2B5-35E5-436C-B93D-1D61C3E95054}" type="pres">
      <dgm:prSet presAssocID="{88C12E0E-EBD2-4B10-8E96-81841D44EBEC}" presName="image" presStyleLbl="node0" presStyleIdx="0" presStyleCnt="1" custLinFactNeighborX="1787" custLinFactNeighborY="-2324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C9AD436-CC84-4285-B6AD-8E9CDA3E1581}" type="pres">
      <dgm:prSet presAssocID="{88C12E0E-EBD2-4B10-8E96-81841D44EBEC}" presName="text" presStyleLbl="revTx" presStyleIdx="0" presStyleCnt="4" custScaleX="97197" custScaleY="86995" custLinFactNeighborX="2980" custLinFactNeighborY="62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9CF996-BACC-49C5-A528-4DEB1E5AB6DA}" type="pres">
      <dgm:prSet presAssocID="{88C12E0E-EBD2-4B10-8E96-81841D44EBEC}" presName="hierChild2" presStyleCnt="0"/>
      <dgm:spPr/>
    </dgm:pt>
    <dgm:pt modelId="{9B9BB732-9446-4421-8D94-24748E1BD4FE}" type="pres">
      <dgm:prSet presAssocID="{156F296D-935B-4C19-A425-D19845E4F86A}" presName="Name10" presStyleLbl="parChTrans1D2" presStyleIdx="0" presStyleCnt="3"/>
      <dgm:spPr/>
      <dgm:t>
        <a:bodyPr/>
        <a:lstStyle/>
        <a:p>
          <a:pPr rtl="1"/>
          <a:endParaRPr lang="he-IL"/>
        </a:p>
      </dgm:t>
    </dgm:pt>
    <dgm:pt modelId="{3ED81927-B54C-4065-934E-8BB1F2E758F3}" type="pres">
      <dgm:prSet presAssocID="{BF70E609-68E6-46B3-8EE6-F73DCEF04680}" presName="hierRoot2" presStyleCnt="0"/>
      <dgm:spPr/>
    </dgm:pt>
    <dgm:pt modelId="{EF188C34-B325-4FA3-9DCD-F46793194A8C}" type="pres">
      <dgm:prSet presAssocID="{BF70E609-68E6-46B3-8EE6-F73DCEF04680}" presName="composite2" presStyleCnt="0"/>
      <dgm:spPr/>
    </dgm:pt>
    <dgm:pt modelId="{AA7020F1-29E9-40B9-93B4-901D3693EB76}" type="pres">
      <dgm:prSet presAssocID="{BF70E609-68E6-46B3-8EE6-F73DCEF04680}" presName="image2" presStyleLbl="node2" presStyleIdx="0" presStyleCnt="3" custScaleX="83610" custScaleY="89192" custLinFactNeighborX="-2057" custLinFactNeighborY="-4556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4CE3E16E-D6BA-4960-8D68-F1B107BA6744}" type="pres">
      <dgm:prSet presAssocID="{BF70E609-68E6-46B3-8EE6-F73DCEF04680}" presName="text2" presStyleLbl="revTx" presStyleIdx="1" presStyleCnt="4" custLinFactNeighborX="-1371" custLinFactNeighborY="-455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DFC182-9B2C-4B0E-B697-0B9760A213DA}" type="pres">
      <dgm:prSet presAssocID="{BF70E609-68E6-46B3-8EE6-F73DCEF04680}" presName="hierChild3" presStyleCnt="0"/>
      <dgm:spPr/>
    </dgm:pt>
    <dgm:pt modelId="{853C2307-42A4-4489-995F-6BB73DCF2B8A}" type="pres">
      <dgm:prSet presAssocID="{B5957047-B6B3-4164-832F-1193FA69130F}" presName="Name10" presStyleLbl="parChTrans1D2" presStyleIdx="1" presStyleCnt="3"/>
      <dgm:spPr/>
      <dgm:t>
        <a:bodyPr/>
        <a:lstStyle/>
        <a:p>
          <a:pPr rtl="1"/>
          <a:endParaRPr lang="he-IL"/>
        </a:p>
      </dgm:t>
    </dgm:pt>
    <dgm:pt modelId="{E6B1FEB8-DA7F-4E35-AD29-63BC783F5C9E}" type="pres">
      <dgm:prSet presAssocID="{860B196F-D31F-4D94-8498-8047FA3DABDF}" presName="hierRoot2" presStyleCnt="0"/>
      <dgm:spPr/>
    </dgm:pt>
    <dgm:pt modelId="{B5CB5B85-516B-40F8-8287-ADF8A7281F01}" type="pres">
      <dgm:prSet presAssocID="{860B196F-D31F-4D94-8498-8047FA3DABDF}" presName="composite2" presStyleCnt="0"/>
      <dgm:spPr/>
    </dgm:pt>
    <dgm:pt modelId="{831F625A-E0F5-4057-8D7E-4E9CD3B90975}" type="pres">
      <dgm:prSet presAssocID="{860B196F-D31F-4D94-8498-8047FA3DABDF}" presName="image2" presStyleLbl="node2" presStyleIdx="1" presStyleCnt="3" custLinFactNeighborX="10033" custLinFactNeighborY="-3594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CA582C6-0E9B-40CB-A1D1-48A495A82EF4}" type="pres">
      <dgm:prSet presAssocID="{860B196F-D31F-4D94-8498-8047FA3DABDF}" presName="text2" presStyleLbl="revTx" presStyleIdx="2" presStyleCnt="4" custLinFactNeighborX="-67493" custLinFactNeighborY="471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16002C-2F02-4D7E-A645-466B09D5C8C5}" type="pres">
      <dgm:prSet presAssocID="{860B196F-D31F-4D94-8498-8047FA3DABDF}" presName="hierChild3" presStyleCnt="0"/>
      <dgm:spPr/>
    </dgm:pt>
    <dgm:pt modelId="{23AC6F68-AAB8-46B7-BDC0-725AC0EFCB56}" type="pres">
      <dgm:prSet presAssocID="{D21F4B08-8AD5-423D-9ED8-239A9F28507F}" presName="Name10" presStyleLbl="parChTrans1D2" presStyleIdx="2" presStyleCnt="3"/>
      <dgm:spPr/>
      <dgm:t>
        <a:bodyPr/>
        <a:lstStyle/>
        <a:p>
          <a:pPr rtl="1"/>
          <a:endParaRPr lang="he-IL"/>
        </a:p>
      </dgm:t>
    </dgm:pt>
    <dgm:pt modelId="{22550E84-7CCC-47E8-90E3-32DF32DDAB79}" type="pres">
      <dgm:prSet presAssocID="{AA15601D-2750-492F-B9BF-EB48805B59A8}" presName="hierRoot2" presStyleCnt="0"/>
      <dgm:spPr/>
    </dgm:pt>
    <dgm:pt modelId="{0B976409-81D9-482E-BA31-3C4D079E92E3}" type="pres">
      <dgm:prSet presAssocID="{AA15601D-2750-492F-B9BF-EB48805B59A8}" presName="composite2" presStyleCnt="0"/>
      <dgm:spPr/>
    </dgm:pt>
    <dgm:pt modelId="{DA39205A-8683-4238-AD30-00491E02B2A7}" type="pres">
      <dgm:prSet presAssocID="{AA15601D-2750-492F-B9BF-EB48805B59A8}" presName="image2" presStyleLbl="node2" presStyleIdx="2" presStyleCnt="3" custLinFactX="-1605" custLinFactNeighborX="-100000" custLinFactNeighborY="-5572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774698A-9E8C-4D7C-A678-76383D5FD2F0}" type="pres">
      <dgm:prSet presAssocID="{AA15601D-2750-492F-B9BF-EB48805B59A8}" presName="text2" presStyleLbl="revTx" presStyleIdx="3" presStyleCnt="4" custFlipHor="1" custScaleX="155103" custScaleY="121776" custLinFactNeighborX="-32334" custLinFactNeighborY="-57474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39E7DB7-B57F-469A-A9C1-D4255A0A3FD9}" type="pres">
      <dgm:prSet presAssocID="{AA15601D-2750-492F-B9BF-EB48805B59A8}" presName="hierChild3" presStyleCnt="0"/>
      <dgm:spPr/>
    </dgm:pt>
  </dgm:ptLst>
  <dgm:cxnLst>
    <dgm:cxn modelId="{11C6A2BF-1ACD-4FB0-8F54-D5028E685F60}" srcId="{88C12E0E-EBD2-4B10-8E96-81841D44EBEC}" destId="{860B196F-D31F-4D94-8498-8047FA3DABDF}" srcOrd="1" destOrd="0" parTransId="{B5957047-B6B3-4164-832F-1193FA69130F}" sibTransId="{A1E530FA-A341-44EB-A71F-5C388EE5C07A}"/>
    <dgm:cxn modelId="{F32A92E4-C066-4A3C-9859-252A960CC950}" srcId="{5103B686-4961-455C-9AD0-071B09657AA4}" destId="{88C12E0E-EBD2-4B10-8E96-81841D44EBEC}" srcOrd="0" destOrd="0" parTransId="{02F8C01E-33FA-4FD6-B62C-03E15996CEFC}" sibTransId="{05E4E532-8F84-4AF5-8FEF-E55EAD685684}"/>
    <dgm:cxn modelId="{B2D30429-FD6B-490A-8EBF-AF4E76896CD1}" type="presOf" srcId="{5103B686-4961-455C-9AD0-071B09657AA4}" destId="{81E0CE8D-E365-4FD0-B3DB-20482DFF7ED3}" srcOrd="0" destOrd="0" presId="urn:microsoft.com/office/officeart/2009/layout/CirclePictureHierarchy"/>
    <dgm:cxn modelId="{253CC06D-9B54-4177-B264-CDC3892D3EC5}" type="presOf" srcId="{D21F4B08-8AD5-423D-9ED8-239A9F28507F}" destId="{23AC6F68-AAB8-46B7-BDC0-725AC0EFCB56}" srcOrd="0" destOrd="0" presId="urn:microsoft.com/office/officeart/2009/layout/CirclePictureHierarchy"/>
    <dgm:cxn modelId="{E245A195-57F5-4C1F-B689-061D3193AAA9}" type="presOf" srcId="{B5957047-B6B3-4164-832F-1193FA69130F}" destId="{853C2307-42A4-4489-995F-6BB73DCF2B8A}" srcOrd="0" destOrd="0" presId="urn:microsoft.com/office/officeart/2009/layout/CirclePictureHierarchy"/>
    <dgm:cxn modelId="{317E9A87-63F6-425A-94DB-2B2D739FBA5B}" type="presOf" srcId="{BF70E609-68E6-46B3-8EE6-F73DCEF04680}" destId="{4CE3E16E-D6BA-4960-8D68-F1B107BA6744}" srcOrd="0" destOrd="0" presId="urn:microsoft.com/office/officeart/2009/layout/CirclePictureHierarchy"/>
    <dgm:cxn modelId="{B0434BA1-D323-419A-B51F-A596C8233CC4}" srcId="{88C12E0E-EBD2-4B10-8E96-81841D44EBEC}" destId="{AA15601D-2750-492F-B9BF-EB48805B59A8}" srcOrd="2" destOrd="0" parTransId="{D21F4B08-8AD5-423D-9ED8-239A9F28507F}" sibTransId="{00772551-2335-47CC-B1F0-AD3530E4A179}"/>
    <dgm:cxn modelId="{E0848815-CDE1-4C61-A70A-49CB3C2FDD25}" type="presOf" srcId="{AA15601D-2750-492F-B9BF-EB48805B59A8}" destId="{A774698A-9E8C-4D7C-A678-76383D5FD2F0}" srcOrd="0" destOrd="0" presId="urn:microsoft.com/office/officeart/2009/layout/CirclePictureHierarchy"/>
    <dgm:cxn modelId="{E03C6AD0-B3F5-4CF3-8A02-47490C225908}" srcId="{88C12E0E-EBD2-4B10-8E96-81841D44EBEC}" destId="{BF70E609-68E6-46B3-8EE6-F73DCEF04680}" srcOrd="0" destOrd="0" parTransId="{156F296D-935B-4C19-A425-D19845E4F86A}" sibTransId="{37D661B1-0215-4F30-9E16-F9F89A632CF1}"/>
    <dgm:cxn modelId="{15C5F44B-C967-4255-94A4-A2C7274F0EB5}" type="presOf" srcId="{156F296D-935B-4C19-A425-D19845E4F86A}" destId="{9B9BB732-9446-4421-8D94-24748E1BD4FE}" srcOrd="0" destOrd="0" presId="urn:microsoft.com/office/officeart/2009/layout/CirclePictureHierarchy"/>
    <dgm:cxn modelId="{1A53333A-360F-4526-B6E5-77AFB4AA4728}" type="presOf" srcId="{860B196F-D31F-4D94-8498-8047FA3DABDF}" destId="{0CA582C6-0E9B-40CB-A1D1-48A495A82EF4}" srcOrd="0" destOrd="0" presId="urn:microsoft.com/office/officeart/2009/layout/CirclePictureHierarchy"/>
    <dgm:cxn modelId="{CFF5C21F-7545-42AC-8A5D-076A5ED4D74C}" type="presOf" srcId="{88C12E0E-EBD2-4B10-8E96-81841D44EBEC}" destId="{BC9AD436-CC84-4285-B6AD-8E9CDA3E1581}" srcOrd="0" destOrd="0" presId="urn:microsoft.com/office/officeart/2009/layout/CirclePictureHierarchy"/>
    <dgm:cxn modelId="{DE068166-3765-4B97-90DA-D06777066BFD}" type="presParOf" srcId="{81E0CE8D-E365-4FD0-B3DB-20482DFF7ED3}" destId="{068B22AE-39AD-47C1-B6B1-FEDC592230A1}" srcOrd="0" destOrd="0" presId="urn:microsoft.com/office/officeart/2009/layout/CirclePictureHierarchy"/>
    <dgm:cxn modelId="{2ED80BA6-196F-4BC3-BE89-0C41A75B9910}" type="presParOf" srcId="{068B22AE-39AD-47C1-B6B1-FEDC592230A1}" destId="{2B97945D-375F-421E-AADF-BDE41F6E3B20}" srcOrd="0" destOrd="0" presId="urn:microsoft.com/office/officeart/2009/layout/CirclePictureHierarchy"/>
    <dgm:cxn modelId="{6EA3907D-1C61-4744-8059-9FFD0D7D00C4}" type="presParOf" srcId="{2B97945D-375F-421E-AADF-BDE41F6E3B20}" destId="{EA4EB2B5-35E5-436C-B93D-1D61C3E95054}" srcOrd="0" destOrd="0" presId="urn:microsoft.com/office/officeart/2009/layout/CirclePictureHierarchy"/>
    <dgm:cxn modelId="{F0DEECFD-C45C-4683-84B7-A1268CDF19C0}" type="presParOf" srcId="{2B97945D-375F-421E-AADF-BDE41F6E3B20}" destId="{BC9AD436-CC84-4285-B6AD-8E9CDA3E1581}" srcOrd="1" destOrd="0" presId="urn:microsoft.com/office/officeart/2009/layout/CirclePictureHierarchy"/>
    <dgm:cxn modelId="{8A8FC845-A502-439A-8D22-52FCA18381A6}" type="presParOf" srcId="{068B22AE-39AD-47C1-B6B1-FEDC592230A1}" destId="{DB9CF996-BACC-49C5-A528-4DEB1E5AB6DA}" srcOrd="1" destOrd="0" presId="urn:microsoft.com/office/officeart/2009/layout/CirclePictureHierarchy"/>
    <dgm:cxn modelId="{7402BAA1-7FCA-4774-B823-946962105654}" type="presParOf" srcId="{DB9CF996-BACC-49C5-A528-4DEB1E5AB6DA}" destId="{9B9BB732-9446-4421-8D94-24748E1BD4FE}" srcOrd="0" destOrd="0" presId="urn:microsoft.com/office/officeart/2009/layout/CirclePictureHierarchy"/>
    <dgm:cxn modelId="{38385AEF-4611-4333-8AF9-64BE0701215B}" type="presParOf" srcId="{DB9CF996-BACC-49C5-A528-4DEB1E5AB6DA}" destId="{3ED81927-B54C-4065-934E-8BB1F2E758F3}" srcOrd="1" destOrd="0" presId="urn:microsoft.com/office/officeart/2009/layout/CirclePictureHierarchy"/>
    <dgm:cxn modelId="{342AFD05-538E-497F-8ED3-060AB7401B69}" type="presParOf" srcId="{3ED81927-B54C-4065-934E-8BB1F2E758F3}" destId="{EF188C34-B325-4FA3-9DCD-F46793194A8C}" srcOrd="0" destOrd="0" presId="urn:microsoft.com/office/officeart/2009/layout/CirclePictureHierarchy"/>
    <dgm:cxn modelId="{329919B4-153C-460D-B9C8-124025FFF0A6}" type="presParOf" srcId="{EF188C34-B325-4FA3-9DCD-F46793194A8C}" destId="{AA7020F1-29E9-40B9-93B4-901D3693EB76}" srcOrd="0" destOrd="0" presId="urn:microsoft.com/office/officeart/2009/layout/CirclePictureHierarchy"/>
    <dgm:cxn modelId="{A0327F75-C713-4BBF-BBEA-D5677F516E3F}" type="presParOf" srcId="{EF188C34-B325-4FA3-9DCD-F46793194A8C}" destId="{4CE3E16E-D6BA-4960-8D68-F1B107BA6744}" srcOrd="1" destOrd="0" presId="urn:microsoft.com/office/officeart/2009/layout/CirclePictureHierarchy"/>
    <dgm:cxn modelId="{F1EE25C7-FA07-442B-9921-D8398E039FFA}" type="presParOf" srcId="{3ED81927-B54C-4065-934E-8BB1F2E758F3}" destId="{A3DFC182-9B2C-4B0E-B697-0B9760A213DA}" srcOrd="1" destOrd="0" presId="urn:microsoft.com/office/officeart/2009/layout/CirclePictureHierarchy"/>
    <dgm:cxn modelId="{16E3C1C3-EB2B-4242-9F30-D1E21137DB38}" type="presParOf" srcId="{DB9CF996-BACC-49C5-A528-4DEB1E5AB6DA}" destId="{853C2307-42A4-4489-995F-6BB73DCF2B8A}" srcOrd="2" destOrd="0" presId="urn:microsoft.com/office/officeart/2009/layout/CirclePictureHierarchy"/>
    <dgm:cxn modelId="{2B57D5C1-8ED0-4AC6-85EF-8FFEEC368D3A}" type="presParOf" srcId="{DB9CF996-BACC-49C5-A528-4DEB1E5AB6DA}" destId="{E6B1FEB8-DA7F-4E35-AD29-63BC783F5C9E}" srcOrd="3" destOrd="0" presId="urn:microsoft.com/office/officeart/2009/layout/CirclePictureHierarchy"/>
    <dgm:cxn modelId="{61DFE303-5EC6-4FFB-A018-BFC7A975761F}" type="presParOf" srcId="{E6B1FEB8-DA7F-4E35-AD29-63BC783F5C9E}" destId="{B5CB5B85-516B-40F8-8287-ADF8A7281F01}" srcOrd="0" destOrd="0" presId="urn:microsoft.com/office/officeart/2009/layout/CirclePictureHierarchy"/>
    <dgm:cxn modelId="{86F4D348-5458-4538-B2DD-1457001CC754}" type="presParOf" srcId="{B5CB5B85-516B-40F8-8287-ADF8A7281F01}" destId="{831F625A-E0F5-4057-8D7E-4E9CD3B90975}" srcOrd="0" destOrd="0" presId="urn:microsoft.com/office/officeart/2009/layout/CirclePictureHierarchy"/>
    <dgm:cxn modelId="{0E3205C1-7BF4-4737-8002-9EDE735F39C9}" type="presParOf" srcId="{B5CB5B85-516B-40F8-8287-ADF8A7281F01}" destId="{0CA582C6-0E9B-40CB-A1D1-48A495A82EF4}" srcOrd="1" destOrd="0" presId="urn:microsoft.com/office/officeart/2009/layout/CirclePictureHierarchy"/>
    <dgm:cxn modelId="{9137D158-003B-4491-9AD9-460748203C9A}" type="presParOf" srcId="{E6B1FEB8-DA7F-4E35-AD29-63BC783F5C9E}" destId="{D916002C-2F02-4D7E-A645-466B09D5C8C5}" srcOrd="1" destOrd="0" presId="urn:microsoft.com/office/officeart/2009/layout/CirclePictureHierarchy"/>
    <dgm:cxn modelId="{0D0DE525-62D5-45F4-AC87-C151CBCAB669}" type="presParOf" srcId="{DB9CF996-BACC-49C5-A528-4DEB1E5AB6DA}" destId="{23AC6F68-AAB8-46B7-BDC0-725AC0EFCB56}" srcOrd="4" destOrd="0" presId="urn:microsoft.com/office/officeart/2009/layout/CirclePictureHierarchy"/>
    <dgm:cxn modelId="{5506E263-D13B-4D56-AA6D-A43E5252701A}" type="presParOf" srcId="{DB9CF996-BACC-49C5-A528-4DEB1E5AB6DA}" destId="{22550E84-7CCC-47E8-90E3-32DF32DDAB79}" srcOrd="5" destOrd="0" presId="urn:microsoft.com/office/officeart/2009/layout/CirclePictureHierarchy"/>
    <dgm:cxn modelId="{A0AA8B04-8D5F-4B80-93C5-9071825263C2}" type="presParOf" srcId="{22550E84-7CCC-47E8-90E3-32DF32DDAB79}" destId="{0B976409-81D9-482E-BA31-3C4D079E92E3}" srcOrd="0" destOrd="0" presId="urn:microsoft.com/office/officeart/2009/layout/CirclePictureHierarchy"/>
    <dgm:cxn modelId="{96B6DA0B-46FF-4EB0-B484-FC9F424CB6C0}" type="presParOf" srcId="{0B976409-81D9-482E-BA31-3C4D079E92E3}" destId="{DA39205A-8683-4238-AD30-00491E02B2A7}" srcOrd="0" destOrd="0" presId="urn:microsoft.com/office/officeart/2009/layout/CirclePictureHierarchy"/>
    <dgm:cxn modelId="{AC680C4D-3847-4ACB-85D0-7D2282875A94}" type="presParOf" srcId="{0B976409-81D9-482E-BA31-3C4D079E92E3}" destId="{A774698A-9E8C-4D7C-A678-76383D5FD2F0}" srcOrd="1" destOrd="0" presId="urn:microsoft.com/office/officeart/2009/layout/CirclePictureHierarchy"/>
    <dgm:cxn modelId="{631FC94D-6167-434B-8B21-4391C9DDFBEA}" type="presParOf" srcId="{22550E84-7CCC-47E8-90E3-32DF32DDAB79}" destId="{439E7DB7-B57F-469A-A9C1-D4255A0A3FD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50EE3-52D7-4CC1-AB59-975315849EBB}">
      <dsp:nvSpPr>
        <dsp:cNvPr id="0" name=""/>
        <dsp:cNvSpPr/>
      </dsp:nvSpPr>
      <dsp:spPr>
        <a:xfrm rot="5400000">
          <a:off x="1593598" y="2662807"/>
          <a:ext cx="2381389" cy="27111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0BEAE-8A01-4811-91F3-F0A9551DB89F}">
      <dsp:nvSpPr>
        <dsp:cNvPr id="0" name=""/>
        <dsp:cNvSpPr/>
      </dsp:nvSpPr>
      <dsp:spPr>
        <a:xfrm>
          <a:off x="962675" y="22989"/>
          <a:ext cx="4008857" cy="2806070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u="none" kern="1200" dirty="0" smtClean="0">
              <a:latin typeface="Arial" panose="020B0604020202020204" pitchFamily="34" charset="0"/>
              <a:cs typeface="Arial" panose="020B0604020202020204" pitchFamily="34" charset="0"/>
            </a:rPr>
            <a:t>Neuroplasticity &amp;</a:t>
          </a:r>
          <a:r>
            <a:rPr lang="he-IL" sz="3200" b="0" i="0" u="none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3200" b="0" i="0" u="none" kern="1200" dirty="0" smtClean="0">
              <a:latin typeface="Arial" panose="020B0604020202020204" pitchFamily="34" charset="0"/>
              <a:cs typeface="Arial" panose="020B0604020202020204" pitchFamily="34" charset="0"/>
            </a:rPr>
            <a:t>Development </a:t>
          </a:r>
          <a:endParaRPr lang="he-IL" sz="3200" u="none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99681" y="159995"/>
        <a:ext cx="3734845" cy="2532058"/>
      </dsp:txXfrm>
    </dsp:sp>
    <dsp:sp modelId="{6AAAA395-0EE3-4E2C-9AF2-113A9404A3AF}">
      <dsp:nvSpPr>
        <dsp:cNvPr id="0" name=""/>
        <dsp:cNvSpPr/>
      </dsp:nvSpPr>
      <dsp:spPr>
        <a:xfrm>
          <a:off x="4971532" y="290612"/>
          <a:ext cx="2915661" cy="226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Brains over time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Experience dependence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“Periods”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71532" y="290612"/>
        <a:ext cx="2915661" cy="2267989"/>
      </dsp:txXfrm>
    </dsp:sp>
    <dsp:sp modelId="{71548516-1C2E-4590-9E14-1650CCAC7361}">
      <dsp:nvSpPr>
        <dsp:cNvPr id="0" name=""/>
        <dsp:cNvSpPr/>
      </dsp:nvSpPr>
      <dsp:spPr>
        <a:xfrm>
          <a:off x="4286444" y="3175132"/>
          <a:ext cx="4008857" cy="2806070"/>
        </a:xfrm>
        <a:prstGeom prst="roundRect">
          <a:avLst>
            <a:gd name="adj" fmla="val 16670"/>
          </a:avLst>
        </a:prstGeom>
        <a:solidFill>
          <a:schemeClr val="accent5">
            <a:hueOff val="20796183"/>
            <a:satOff val="-568"/>
            <a:lumOff val="-313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Arial" panose="020B0604020202020204" pitchFamily="34" charset="0"/>
              <a:cs typeface="Arial" panose="020B0604020202020204" pitchFamily="34" charset="0"/>
            </a:rPr>
            <a:t>Stability &amp; Plasticity</a:t>
          </a:r>
          <a:endParaRPr lang="he-IL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23450" y="3312138"/>
        <a:ext cx="3734845" cy="2532058"/>
      </dsp:txXfrm>
    </dsp:sp>
    <dsp:sp modelId="{ADD8613C-48EE-4645-BC66-D8E5349BFB39}">
      <dsp:nvSpPr>
        <dsp:cNvPr id="0" name=""/>
        <dsp:cNvSpPr/>
      </dsp:nvSpPr>
      <dsp:spPr>
        <a:xfrm>
          <a:off x="8295301" y="3442755"/>
          <a:ext cx="2915661" cy="226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Pedals or Brakes?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How Stability is Maintained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Experiments &amp; Findings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The Answer is… </a:t>
          </a:r>
          <a:endParaRPr lang="he-IL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295301" y="3442755"/>
        <a:ext cx="2915661" cy="22679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FF765-D46B-4AC7-8E46-A70DC7C55F75}">
      <dsp:nvSpPr>
        <dsp:cNvPr id="0" name=""/>
        <dsp:cNvSpPr/>
      </dsp:nvSpPr>
      <dsp:spPr>
        <a:xfrm>
          <a:off x="985593" y="1986"/>
          <a:ext cx="3447114" cy="2573198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8E7BB-58FC-46A6-8853-2371F9A72106}">
      <dsp:nvSpPr>
        <dsp:cNvPr id="0" name=""/>
        <dsp:cNvSpPr/>
      </dsp:nvSpPr>
      <dsp:spPr>
        <a:xfrm>
          <a:off x="985593" y="2575184"/>
          <a:ext cx="3447114" cy="1106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lvl="0" algn="l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Languages</a:t>
          </a:r>
          <a:endParaRPr lang="he-IL" sz="2900" kern="1200" dirty="0"/>
        </a:p>
      </dsp:txBody>
      <dsp:txXfrm>
        <a:off x="985593" y="2575184"/>
        <a:ext cx="2427545" cy="1106475"/>
      </dsp:txXfrm>
    </dsp:sp>
    <dsp:sp modelId="{FA1E4627-3392-4D24-AAE6-EEF2D7DA5FED}">
      <dsp:nvSpPr>
        <dsp:cNvPr id="0" name=""/>
        <dsp:cNvSpPr/>
      </dsp:nvSpPr>
      <dsp:spPr>
        <a:xfrm>
          <a:off x="3510652" y="2750937"/>
          <a:ext cx="1206490" cy="1206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48C8E-4AF1-4154-8718-5ECD8FBD46FE}">
      <dsp:nvSpPr>
        <dsp:cNvPr id="0" name=""/>
        <dsp:cNvSpPr/>
      </dsp:nvSpPr>
      <dsp:spPr>
        <a:xfrm>
          <a:off x="5016042" y="1986"/>
          <a:ext cx="4655534" cy="2573198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5784C-428D-4A4A-9C04-0AAF6089FB79}">
      <dsp:nvSpPr>
        <dsp:cNvPr id="0" name=""/>
        <dsp:cNvSpPr/>
      </dsp:nvSpPr>
      <dsp:spPr>
        <a:xfrm>
          <a:off x="5620252" y="2575184"/>
          <a:ext cx="3447114" cy="1106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lvl="0" algn="l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Social Norms &amp; behavior</a:t>
          </a:r>
          <a:endParaRPr lang="he-IL" sz="2900" kern="1200" dirty="0"/>
        </a:p>
      </dsp:txBody>
      <dsp:txXfrm>
        <a:off x="5620252" y="2575184"/>
        <a:ext cx="2427545" cy="1106475"/>
      </dsp:txXfrm>
    </dsp:sp>
    <dsp:sp modelId="{1B96E5E3-6B3C-4283-AD0D-C5FAF52AA4A0}">
      <dsp:nvSpPr>
        <dsp:cNvPr id="0" name=""/>
        <dsp:cNvSpPr/>
      </dsp:nvSpPr>
      <dsp:spPr>
        <a:xfrm>
          <a:off x="8145311" y="2750937"/>
          <a:ext cx="1206490" cy="1206490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C6F68-AAB8-46B7-BDC0-725AC0EFCB56}">
      <dsp:nvSpPr>
        <dsp:cNvPr id="0" name=""/>
        <dsp:cNvSpPr/>
      </dsp:nvSpPr>
      <dsp:spPr>
        <a:xfrm>
          <a:off x="4751779" y="1511695"/>
          <a:ext cx="45119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11957" y="45720"/>
              </a:lnTo>
              <a:lnTo>
                <a:pt x="4511957" y="11509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C2307-42A4-4489-995F-6BB73DCF2B8A}">
      <dsp:nvSpPr>
        <dsp:cNvPr id="0" name=""/>
        <dsp:cNvSpPr/>
      </dsp:nvSpPr>
      <dsp:spPr>
        <a:xfrm>
          <a:off x="4695172" y="1557415"/>
          <a:ext cx="91440" cy="319059"/>
        </a:xfrm>
        <a:custGeom>
          <a:avLst/>
          <a:gdLst/>
          <a:ahLst/>
          <a:cxnLst/>
          <a:rect l="0" t="0" r="0" b="0"/>
          <a:pathLst>
            <a:path>
              <a:moveTo>
                <a:pt x="56607" y="0"/>
              </a:moveTo>
              <a:lnTo>
                <a:pt x="56607" y="82137"/>
              </a:lnTo>
              <a:lnTo>
                <a:pt x="45720" y="82137"/>
              </a:lnTo>
              <a:lnTo>
                <a:pt x="45720" y="31905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BB732-9446-4421-8D94-24748E1BD4FE}">
      <dsp:nvSpPr>
        <dsp:cNvPr id="0" name=""/>
        <dsp:cNvSpPr/>
      </dsp:nvSpPr>
      <dsp:spPr>
        <a:xfrm>
          <a:off x="633888" y="1557415"/>
          <a:ext cx="4117890" cy="221076"/>
        </a:xfrm>
        <a:custGeom>
          <a:avLst/>
          <a:gdLst/>
          <a:ahLst/>
          <a:cxnLst/>
          <a:rect l="0" t="0" r="0" b="0"/>
          <a:pathLst>
            <a:path>
              <a:moveTo>
                <a:pt x="4117890" y="0"/>
              </a:moveTo>
              <a:lnTo>
                <a:pt x="0" y="0"/>
              </a:lnTo>
              <a:lnTo>
                <a:pt x="0" y="22107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EB2B5-35E5-436C-B93D-1D61C3E95054}">
      <dsp:nvSpPr>
        <dsp:cNvPr id="0" name=""/>
        <dsp:cNvSpPr/>
      </dsp:nvSpPr>
      <dsp:spPr>
        <a:xfrm>
          <a:off x="3993630" y="41117"/>
          <a:ext cx="1516298" cy="15162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AD436-CC84-4285-B6AD-8E9CDA3E1581}">
      <dsp:nvSpPr>
        <dsp:cNvPr id="0" name=""/>
        <dsp:cNvSpPr/>
      </dsp:nvSpPr>
      <dsp:spPr>
        <a:xfrm>
          <a:off x="5582487" y="583247"/>
          <a:ext cx="2210694" cy="1319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f>
                  <m:fPr>
                    <m:ctrlPr>
                      <a:rPr lang="en-US" sz="3600" b="1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m:rPr>
                        <m:sty m:val="p"/>
                      </m:rPr>
                      <a:rPr lang="en-US" sz="3600" b="1" kern="120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sz="3600" kern="1200" smtClean="0">
                        <a:latin typeface="Cambria Math" panose="02040503050406030204" pitchFamily="18" charset="0"/>
                      </a:rPr>
                      <m:t>xcitation</m:t>
                    </m:r>
                  </m:num>
                  <m:den>
                    <m:r>
                      <m:rPr>
                        <m:sty m:val="p"/>
                      </m:rPr>
                      <a:rPr lang="en-US" sz="3600" b="1" kern="120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sz="3600" kern="1200" smtClean="0">
                        <a:latin typeface="Cambria Math" panose="02040503050406030204" pitchFamily="18" charset="0"/>
                      </a:rPr>
                      <m:t>nhibiton</m:t>
                    </m:r>
                  </m:den>
                </m:f>
              </m:oMath>
            </m:oMathPara>
          </a14:m>
          <a:endParaRPr lang="en-US" sz="2400" b="1" kern="1200" dirty="0" smtClean="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5582487" y="583247"/>
        <a:ext cx="2210694" cy="1319103"/>
      </dsp:txXfrm>
    </dsp:sp>
    <dsp:sp modelId="{AA7020F1-29E9-40B9-93B4-901D3693EB76}">
      <dsp:nvSpPr>
        <dsp:cNvPr id="0" name=""/>
        <dsp:cNvSpPr/>
      </dsp:nvSpPr>
      <dsp:spPr>
        <a:xfrm>
          <a:off x="0" y="1778491"/>
          <a:ext cx="1267776" cy="135241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3E16E-D6BA-4960-8D68-F1B107BA6744}">
      <dsp:nvSpPr>
        <dsp:cNvPr id="0" name=""/>
        <dsp:cNvSpPr/>
      </dsp:nvSpPr>
      <dsp:spPr>
        <a:xfrm>
          <a:off x="1363558" y="1692760"/>
          <a:ext cx="2274447" cy="1516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GABA</a:t>
          </a:r>
          <a:endParaRPr lang="en-US" sz="4800" kern="1200" dirty="0"/>
        </a:p>
      </dsp:txBody>
      <dsp:txXfrm>
        <a:off x="1363558" y="1692760"/>
        <a:ext cx="2274447" cy="1516298"/>
      </dsp:txXfrm>
    </dsp:sp>
    <dsp:sp modelId="{831F625A-E0F5-4057-8D7E-4E9CD3B90975}">
      <dsp:nvSpPr>
        <dsp:cNvPr id="0" name=""/>
        <dsp:cNvSpPr/>
      </dsp:nvSpPr>
      <dsp:spPr>
        <a:xfrm>
          <a:off x="3982743" y="1876475"/>
          <a:ext cx="1516298" cy="151629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582C6-0E9B-40CB-A1D1-48A495A82EF4}">
      <dsp:nvSpPr>
        <dsp:cNvPr id="0" name=""/>
        <dsp:cNvSpPr/>
      </dsp:nvSpPr>
      <dsp:spPr>
        <a:xfrm>
          <a:off x="5472832" y="1964405"/>
          <a:ext cx="2274447" cy="1516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LYNX1</a:t>
          </a:r>
          <a:endParaRPr lang="en-US" sz="4800" kern="1200" dirty="0"/>
        </a:p>
      </dsp:txBody>
      <dsp:txXfrm>
        <a:off x="5472832" y="1964405"/>
        <a:ext cx="2274447" cy="1516298"/>
      </dsp:txXfrm>
    </dsp:sp>
    <dsp:sp modelId="{DA39205A-8683-4238-AD30-00491E02B2A7}">
      <dsp:nvSpPr>
        <dsp:cNvPr id="0" name=""/>
        <dsp:cNvSpPr/>
      </dsp:nvSpPr>
      <dsp:spPr>
        <a:xfrm>
          <a:off x="8505587" y="1626786"/>
          <a:ext cx="1516298" cy="151629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4698A-9E8C-4D7C-A678-76383D5FD2F0}">
      <dsp:nvSpPr>
        <dsp:cNvPr id="0" name=""/>
        <dsp:cNvSpPr/>
      </dsp:nvSpPr>
      <dsp:spPr>
        <a:xfrm flipH="1">
          <a:off x="10056677" y="1763450"/>
          <a:ext cx="1635259" cy="1246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More: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HDAC..</a:t>
          </a:r>
          <a:endParaRPr lang="en-US" sz="2400" kern="1200" dirty="0"/>
        </a:p>
      </dsp:txBody>
      <dsp:txXfrm>
        <a:off x="10056677" y="1763450"/>
        <a:ext cx="1635259" cy="12461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C6F68-AAB8-46B7-BDC0-725AC0EFCB56}">
      <dsp:nvSpPr>
        <dsp:cNvPr id="0" name=""/>
        <dsp:cNvSpPr/>
      </dsp:nvSpPr>
      <dsp:spPr>
        <a:xfrm>
          <a:off x="4834173" y="1451028"/>
          <a:ext cx="2044229" cy="138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44229" y="0"/>
              </a:lnTo>
              <a:lnTo>
                <a:pt x="2044229" y="138879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C2307-42A4-4489-995F-6BB73DCF2B8A}">
      <dsp:nvSpPr>
        <dsp:cNvPr id="0" name=""/>
        <dsp:cNvSpPr/>
      </dsp:nvSpPr>
      <dsp:spPr>
        <a:xfrm>
          <a:off x="4587873" y="1451028"/>
          <a:ext cx="246299" cy="263542"/>
        </a:xfrm>
        <a:custGeom>
          <a:avLst/>
          <a:gdLst/>
          <a:ahLst/>
          <a:cxnLst/>
          <a:rect l="0" t="0" r="0" b="0"/>
          <a:pathLst>
            <a:path>
              <a:moveTo>
                <a:pt x="246299" y="0"/>
              </a:moveTo>
              <a:lnTo>
                <a:pt x="246299" y="44461"/>
              </a:lnTo>
              <a:lnTo>
                <a:pt x="0" y="44461"/>
              </a:lnTo>
              <a:lnTo>
                <a:pt x="0" y="26354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BB732-9446-4421-8D94-24748E1BD4FE}">
      <dsp:nvSpPr>
        <dsp:cNvPr id="0" name=""/>
        <dsp:cNvSpPr/>
      </dsp:nvSpPr>
      <dsp:spPr>
        <a:xfrm>
          <a:off x="586155" y="1451028"/>
          <a:ext cx="4248017" cy="204428"/>
        </a:xfrm>
        <a:custGeom>
          <a:avLst/>
          <a:gdLst/>
          <a:ahLst/>
          <a:cxnLst/>
          <a:rect l="0" t="0" r="0" b="0"/>
          <a:pathLst>
            <a:path>
              <a:moveTo>
                <a:pt x="4248017" y="0"/>
              </a:moveTo>
              <a:lnTo>
                <a:pt x="0" y="0"/>
              </a:lnTo>
              <a:lnTo>
                <a:pt x="0" y="204428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EB2B5-35E5-436C-B93D-1D61C3E95054}">
      <dsp:nvSpPr>
        <dsp:cNvPr id="0" name=""/>
        <dsp:cNvSpPr/>
      </dsp:nvSpPr>
      <dsp:spPr>
        <a:xfrm>
          <a:off x="4133113" y="48909"/>
          <a:ext cx="1402119" cy="14021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AD436-CC84-4285-B6AD-8E9CDA3E1581}">
      <dsp:nvSpPr>
        <dsp:cNvPr id="0" name=""/>
        <dsp:cNvSpPr/>
      </dsp:nvSpPr>
      <dsp:spPr>
        <a:xfrm>
          <a:off x="5602327" y="550216"/>
          <a:ext cx="2044226" cy="1219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f>
                  <m:fPr>
                    <m:ctrlPr>
                      <a:rPr lang="en-US" sz="3600" b="1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m:rPr>
                        <m:sty m:val="p"/>
                      </m:rPr>
                      <a:rPr lang="en-US" sz="3600" b="1" kern="120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sz="3600" kern="1200" smtClean="0">
                        <a:latin typeface="Cambria Math" panose="02040503050406030204" pitchFamily="18" charset="0"/>
                      </a:rPr>
                      <m:t>xcitation</m:t>
                    </m:r>
                  </m:num>
                  <m:den>
                    <m:r>
                      <m:rPr>
                        <m:sty m:val="p"/>
                      </m:rPr>
                      <a:rPr lang="en-US" sz="3600" b="1" kern="120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sz="3600" kern="1200" smtClean="0">
                        <a:latin typeface="Cambria Math" panose="02040503050406030204" pitchFamily="18" charset="0"/>
                      </a:rPr>
                      <m:t>nhibiton</m:t>
                    </m:r>
                  </m:den>
                </m:f>
              </m:oMath>
            </m:oMathPara>
          </a14:m>
          <a:endParaRPr lang="en-US" sz="2400" b="1" kern="1200" dirty="0" smtClean="0"/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5602327" y="550216"/>
        <a:ext cx="2044226" cy="1219773"/>
      </dsp:txXfrm>
    </dsp:sp>
    <dsp:sp modelId="{AA7020F1-29E9-40B9-93B4-901D3693EB76}">
      <dsp:nvSpPr>
        <dsp:cNvPr id="0" name=""/>
        <dsp:cNvSpPr/>
      </dsp:nvSpPr>
      <dsp:spPr>
        <a:xfrm>
          <a:off x="0" y="1655457"/>
          <a:ext cx="1172311" cy="125057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3E16E-D6BA-4960-8D68-F1B107BA6744}">
      <dsp:nvSpPr>
        <dsp:cNvPr id="0" name=""/>
        <dsp:cNvSpPr/>
      </dsp:nvSpPr>
      <dsp:spPr>
        <a:xfrm>
          <a:off x="1263596" y="1576181"/>
          <a:ext cx="2103178" cy="1402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GABA</a:t>
          </a:r>
          <a:endParaRPr lang="en-US" sz="3600" kern="1200" dirty="0"/>
        </a:p>
      </dsp:txBody>
      <dsp:txXfrm>
        <a:off x="1263596" y="1576181"/>
        <a:ext cx="2103178" cy="1402119"/>
      </dsp:txXfrm>
    </dsp:sp>
    <dsp:sp modelId="{831F625A-E0F5-4057-8D7E-4E9CD3B90975}">
      <dsp:nvSpPr>
        <dsp:cNvPr id="0" name=""/>
        <dsp:cNvSpPr/>
      </dsp:nvSpPr>
      <dsp:spPr>
        <a:xfrm>
          <a:off x="3886813" y="1714570"/>
          <a:ext cx="1402119" cy="140211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582C6-0E9B-40CB-A1D1-48A495A82EF4}">
      <dsp:nvSpPr>
        <dsp:cNvPr id="0" name=""/>
        <dsp:cNvSpPr/>
      </dsp:nvSpPr>
      <dsp:spPr>
        <a:xfrm>
          <a:off x="3728760" y="2876605"/>
          <a:ext cx="2103178" cy="1402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LYNX1</a:t>
          </a:r>
          <a:endParaRPr lang="en-US" sz="3600" kern="1200" dirty="0"/>
        </a:p>
      </dsp:txBody>
      <dsp:txXfrm>
        <a:off x="3728760" y="2876605"/>
        <a:ext cx="2103178" cy="1402119"/>
      </dsp:txXfrm>
    </dsp:sp>
    <dsp:sp modelId="{DA39205A-8683-4238-AD30-00491E02B2A7}">
      <dsp:nvSpPr>
        <dsp:cNvPr id="0" name=""/>
        <dsp:cNvSpPr/>
      </dsp:nvSpPr>
      <dsp:spPr>
        <a:xfrm>
          <a:off x="6177343" y="1589908"/>
          <a:ext cx="1402119" cy="140211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4698A-9E8C-4D7C-A678-76383D5FD2F0}">
      <dsp:nvSpPr>
        <dsp:cNvPr id="0" name=""/>
        <dsp:cNvSpPr/>
      </dsp:nvSpPr>
      <dsp:spPr>
        <a:xfrm flipH="1">
          <a:off x="7744586" y="1409245"/>
          <a:ext cx="3262092" cy="1707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More Factors: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(</a:t>
          </a:r>
          <a:r>
            <a:rPr lang="en-US" sz="2800" b="1" kern="1200" dirty="0" smtClean="0"/>
            <a:t>HDAC</a:t>
          </a:r>
          <a:r>
            <a:rPr lang="en-US" sz="2800" kern="1200" dirty="0" smtClean="0"/>
            <a:t> – Histone-</a:t>
          </a:r>
          <a:r>
            <a:rPr lang="en-US" sz="2800" kern="1200" dirty="0" err="1" smtClean="0"/>
            <a:t>Deacetylase</a:t>
          </a:r>
          <a:r>
            <a:rPr lang="en-US" sz="2800" kern="1200" dirty="0" smtClean="0"/>
            <a:t>..)</a:t>
          </a:r>
          <a:endParaRPr lang="en-US" sz="2800" kern="1200" dirty="0"/>
        </a:p>
      </dsp:txBody>
      <dsp:txXfrm>
        <a:off x="7744586" y="1409245"/>
        <a:ext cx="3262092" cy="1707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8E49CD7-906D-4FA5-931E-05284D167E99}" type="datetimeFigureOut">
              <a:rPr lang="he-IL" smtClean="0"/>
              <a:t>כ"ו/אייר/תשע"ד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FA641FE-4E9F-4668-AA9D-6B903CBFCD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8736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(Second) Language. Skills. Social </a:t>
            </a:r>
            <a:r>
              <a:rPr lang="en-US" dirty="0" err="1" smtClean="0"/>
              <a:t>normas</a:t>
            </a:r>
            <a:r>
              <a:rPr lang="en-US" dirty="0" smtClean="0"/>
              <a:t> &amp; behavior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641FE-4E9F-4668-AA9D-6B903CBFCD48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0838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chief inhibitory neurotransmitter</a:t>
            </a:r>
            <a:endParaRPr lang="he-I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Ach 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acetylcholine.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/>
              <a:t>HDAC</a:t>
            </a:r>
            <a:r>
              <a:rPr lang="he-IL" sz="1200" dirty="0" smtClean="0"/>
              <a:t> – </a:t>
            </a:r>
            <a:r>
              <a:rPr lang="en-US" sz="1200" dirty="0" smtClean="0"/>
              <a:t>Histone-</a:t>
            </a:r>
            <a:r>
              <a:rPr lang="en-US" sz="1200" dirty="0" err="1" smtClean="0"/>
              <a:t>Deacetylase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641FE-4E9F-4668-AA9D-6B903CBFCD48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33630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641FE-4E9F-4668-AA9D-6B903CBFCD48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145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641FE-4E9F-4668-AA9D-6B903CBFCD48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3969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chief inhibitory neurotransmitter</a:t>
            </a:r>
            <a:endParaRPr lang="he-I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Ach 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acetylcholine.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/>
              <a:t>HDAC</a:t>
            </a:r>
            <a:r>
              <a:rPr lang="he-IL" sz="1200" dirty="0" smtClean="0"/>
              <a:t> – </a:t>
            </a:r>
            <a:r>
              <a:rPr lang="en-US" sz="1200" dirty="0" smtClean="0"/>
              <a:t>Histone-</a:t>
            </a:r>
            <a:r>
              <a:rPr lang="en-US" sz="1200" dirty="0" err="1" smtClean="0"/>
              <a:t>Deacetylase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641FE-4E9F-4668-AA9D-6B903CBFCD48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172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1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1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21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37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48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3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2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5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9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97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1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21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5/26/2014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6131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chemeClr val="accent5">
                <a:lumMod val="89000"/>
                <a:alpha val="91000"/>
              </a:schemeClr>
            </a:gs>
            <a:gs pos="42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rchive.wired.com/magazine/wp-content/images/19-10/st_whatsinside_playdoh_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65" y="-1"/>
            <a:ext cx="339179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691" y="870333"/>
            <a:ext cx="8110418" cy="3260992"/>
          </a:xfrm>
        </p:spPr>
        <p:txBody>
          <a:bodyPr/>
          <a:lstStyle/>
          <a:p>
            <a:pPr algn="ctr"/>
            <a:r>
              <a:rPr lang="en-US" sz="6600" dirty="0" smtClean="0"/>
              <a:t>Periods in </a:t>
            </a:r>
            <a:r>
              <a:rPr lang="en-US" sz="6600" dirty="0" err="1" smtClean="0"/>
              <a:t>NeuroPlasticity</a:t>
            </a:r>
            <a:r>
              <a:rPr lang="en-US" sz="6600" dirty="0" smtClean="0"/>
              <a:t>: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>
                <a:solidFill>
                  <a:schemeClr val="bg1"/>
                </a:solidFill>
              </a:rPr>
              <a:t>pedals or brakes?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7752108" cy="903822"/>
          </a:xfrm>
        </p:spPr>
        <p:txBody>
          <a:bodyPr>
            <a:noAutofit/>
          </a:bodyPr>
          <a:lstStyle/>
          <a:p>
            <a:r>
              <a:rPr lang="en-US" sz="3600" dirty="0" smtClean="0"/>
              <a:t>Dan Ofer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26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169157"/>
            <a:ext cx="8643701" cy="66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805" y="1669503"/>
            <a:ext cx="6029195" cy="495499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Hubel &amp; Wiesel.</a:t>
            </a:r>
          </a:p>
          <a:p>
            <a:r>
              <a:rPr lang="en-US" sz="2600" dirty="0" smtClean="0"/>
              <a:t>Showed that ocular deprivation during CP causes monocular dominance, </a:t>
            </a:r>
            <a:r>
              <a:rPr lang="en-US" sz="2600" i="1" dirty="0" err="1" smtClean="0"/>
              <a:t>Ambylopia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Only during </a:t>
            </a:r>
            <a:r>
              <a:rPr lang="en-US" sz="2600" i="1" u="sng" dirty="0" smtClean="0"/>
              <a:t>critical period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Common experimental system for critical period in visual system.</a:t>
            </a:r>
            <a:endParaRPr lang="en-US" sz="2600" dirty="0"/>
          </a:p>
        </p:txBody>
      </p:sp>
      <p:sp>
        <p:nvSpPr>
          <p:cNvPr id="4" name="AutoShape 2" descr="data:image/jpeg;base64,/9j/4AAQSkZJRgABAQAAAQABAAD/2wCEAAkGBxQSEhUUEhQVFhUXGBcVGBgVGBQYFxcYFRcXFhYYFBQYHSggGBolGxYUITEhJSkrLi4uFx8zODMsNygtLisBCgoKDg0OFxAQFywcHBwsLCwsLCwsLCwsLCwsLCwsLCwsLCwsLCwsLCwsLCwsLCwsLCwrLCwsLCssLCw3LCssLP/AABEIAMIBAwMBIgACEQEDEQH/xAAcAAABBQEBAQAAAAAAAAAAAAAFAAIDBAYBBwj/xABBEAABAwIDBQYEBAQEBQUAAAABAAIRAyEEMUEFElFhcQaBkaGx8BMiwdEHMkLhFVJy8SMzU4IUYpKTshYkQ6LS/8QAGAEBAQEBAQAAAAAAAAAAAAAAAAECAwT/xAAeEQEBAAIDAQEBAQAAAAAAAAAAAQIRAyExQRIyE//aAAwDAQACEQMRAD8A8ewWIcwk0zBjWIRvZm0GuAa93zTlEZrOB3BIhZs26Yclxbp1TOTadNDkq+5f5DJPHJA9jY4yGE85MnuWjwoIG8IAnUA+Cz49OOf67KkS4EObF85FjyT8NjXU3BpaIOTpieoXHGTpxyI/uu16e8OfLjx98E+M8mC+/HO/TF+uazu26tS73EugWH6Z4xoAr2HxFoKhxTt6RZc/1d9uFumMqOmTN9efNQyreOw3w32yzVeozIjI+R4LvHNxr40HenNqHQDwCjARLAYJ5IIbPWfUZKiPC4OpUdG7oT+WBYTwVOq0gkHMWXp/ZWm4EBzSNLwR0nT3dC+3/Zjcd8Wm2AbkfbwRWCATn0yM1sNidnN6mHuGYnqPf0QLbuG+G+DmfQAAR5ogVKKYcfKOiFotgx8gWcvHTj9dc1CQjZahDQJMqYry/EKeAnOaFYw9IEXWnJVSRD4A4JzcGCMuPkgGIx2eaDvTyVV2HCv9nmw945BL4RNtalBHRDN1HNrtsOiDwsRq+mhqdVbZOAXXiyqO7BfFRehbOyXm2zXRVC9G2W6wWogw3JJdYbJKjxOV0Lkz1XJUFmjVgyNEUwm1DPzmRbLQ9ECaV3fU01MtN7gcSxzJJ1i0H5hJ7ufFd3gBJNs78p+/msbQ2g9rd0OIEzx8EXwO2N8bj40vy5jipp2/130u4uJyN9PWBpxVKsxwPy3F7a2VyvWa8iDMCPT900MgHPPvI5KWH5mUZjGVy8n2fBV6b4zyOY96optPB7x+IzvGs8QoMFTFQw4E6EtFxzI+vK8rccLNIaOEc50NkjjkIORJOS02x9m7hBcSDyknzEnwRPZ3Z35QJJacogjk4TxHvNaLB4FtOLRNt4zB/qzvz7lpE+xcKQROuREwR/zA3Hoi+2sGKlJtsnRfgR5hVcI0sP6Y1AETwPVEH15a4dD4FKoaMG1rAAMhHdZYbtZsQ1CHAX5cyvSXtJblYD7hAKtcTukZH0Kg8dq4ctzEIls8fIO9bnbOxqVQGIBMwbTNr+SyVPBOpSx2hMHiOSzl43x/0aUErj5j1K0G6gmIp/Meqzg1zeQ2nTmyv4PDyYHD6pbNwhc8AZnJanYuxiXPsd1oIJ4ng3wW3Fn24fedDfcIz/C92nlpHn78UZ2FsE728Rb5h5f3RraGz92mQBePpHvqqPKXNVnYf+a7+lEMRsKpvFoExH3Wn7OdhCP8WuSARZo11U0M1tVsgQgpC9G7QYSiGbrWxH8oknkVgcUwT8oIHNZ1pqq4TosuQnhAPYYqDqvQtj1LBee4kQ6Vs9h15aFqMte11klVZWskqPHE4meqauqDgXV3PqmoHArocmLoQFtlYi8EgcCTCKVKsyQZHUfRZdruXqrOHxQFvmiZ/NYHjG6pp0meuhqTbTPMqH4AFQPad0jhaeNjmpKFRp1+3kliQAN8/lBuRnfLvUburO297KY6m9u62YkhwJJc1x1E6cuVuZ3/AIPeBjOe4zF/f1WM7E1m1ASyJnQXFvyuHA8eS9FwTDujeGhHgZW3GhWHpOEyLA+UgepVnEvGnBEMQAA4kW4c7x6+SqYfC7x6IKNSo/d3QczfyVPE4EQbXznXr5o8KI8FFWo23nZTYcYy81GmVrYQgTGvsIVXwhebhbGphw6Jy4czmSunAAQQAgwrthmDCF1uzVUmYF+d/BepU8OBIjPL34JuHwrQZIlC231luzHZw04fUA3tOS1uCwY3HGPcq05jYnwClw1WGGczl4iAjLmHwYA5QB0UWMpycr6e+sIrh6djJAUbnta4x4n6cFRQwGyA079QS7MDh/VzTto1Dcw46WHsq4QTqfKPv5oZimPJzEc9+e8ZojKbbqHdPyuzzh31WJx2IJ/Uejv7lejbTw++0gOAPW3pIWD2thiwkPJ5CL+NrLNUHT2ppPBOaosU8c1F+zWK/TNx6IfjmSFRoVixwc0wVYlem06lklimdp6oEbrfNJXaM+uhT08G45AH/c37q3h9k1Xfp9PpmlugNldB6Iz/AAR4/UOiq1tmPHNZmcqqTqRGZHqmupnu4qUBXg35G+9UuWnTHDYSQpKLr3y9+aINYu4HAmrVDA2RrpEqzLaZceu1/Y2yXPcHC7BefDTit7htgNqs3HgFjrQdfsdeMhLYezBSAiRpe4PJ0LX4bC2BHfF56j2Vph5Rt7s3iNlPbisO4mnMTE7kkQ2qP1NOU8QMjC9D7IdsKOOpEAfDqsHzMNxlG8w/qbbuyOhOjbhN9rmuDXNcC0tcJa4GxDgbFeRdpuyFXB4n42B3vlJqfDEb1IahoP8AmMzEZxYzmiPV6dA1Lkd3d+yY4wd1vis12O/EBmLa2i+KWIiI/TUtnTOht+U3vaUcrt3BLiZMxGvGSixLjHkNkQNfoPp4qKhQe7M9OA1KgZLrukNF+phXcBh6j4Alrc5PVRVqnhGNzz16rlSkIVx+z92LkmP7rhoti5Q2HO2dMkGIFzoOQT6eAtGunXiSr7MPz7vurNJgbPAWn1VTbLnCGnJI6c+SVJ5856fvktFV3czf6dYVQYUG4HO+vM+7oKgfAJ8B+6bRZqYnnvQPK6djq1Kg34leoym2YBe4NBPASbnospjfxOwNIkMbVqkSJa0NaeYc5wMdyG2pq0XnJw7gT5hw9EPxRDYl7zylsf8A2iPFec7U/EjF4hxbhqTabdA0Gq/mbiOH6VX2ZT2nVJJrvozrWcW+DN0keACI9HxJLm/JI6z65BY3bw+UlxJLeEE9C6IARrC0qrKQFbE06zxPzEkGOFzpxhDNrOLhDmh2hc0tnrnfmorGVqu8co5fc6rjU7Es3XEfZNCwsde2QhNanBRlq66iHZhSU0ApI07BN0AXFr9J+TsDsaqcmjxB9EZwmyagItHfB8CgGCpI9RxbmDNw7zC55WLBJ2FqgXYXc8z3EXQ3EUQJBlh4PBHn+y4dpOuS1pHEjd82wU3+PECBWdTnSpFVh6giw7imM2Vm8Thy0nekSTFrHodVbLButgjLWQijMQSDvYalVb+p2Edu97qUOZ40wea7UwVCru/CqfDdoysN0dA6SB3nuC1lHfjug6hhHOiBOlr+a3HZnYXw/mcPmOvLglsDYRpxvtg98HmDkRzC2GHobnNaxx0xyZ7ukTcONwi4dNiOU/f0RPZ+FdUad1wbUbIMzuuPH91SqYgNMzlbLMGLHyVnZON3HHeIDXWBGXKeovPVaY0p0O2lKnVdRrtLHsduFwBLA7Qb2R9eS1VOhSxG7UZEiYIjvErzTtR2cfhzUriia9Ko4vO4A5zQQJEHS2YU3ZnaLsPuPplxpVLs3pkaFpB1GnG/BSVnoK7ddh6r8TVr4Jp+I17XOYwhpkgO32G3zb1zrJnNU8B+IFZhGH2gwhzTuF5aWvbP+rTMcfzCDGhXrJqf41WCJduuHCd2IMdFme0nZSjjWPfWltQTuVGxMAmxn8zTwOU2hU00ezKbagYWFr6bmgtc2C020OuS0FKnAyiAvkOliHsILHOaRkWkgjoRkrP8YxH+vW/7j/uqbfS22dp7p3GXd6KPZmCdm+/vhovmn+JVv9Wp/wBbvunjbGI/163/AHH/AHUNvqkMgaBUq+KBmSA0ZmwA4ySbL5iqbVruBDq1Ug2IL3kEHMESrPZ7ZFbG120KUkumSSd1rRdzncAPMwBchUey7e/EbA4f5WuOIfnFEgskjI1ZjwmJWMxP4l47En4eDohhN4ptdVq9RIiLj9PetBs38MsHhoOKqurn+WDTZM5w07x8YzstvsgUKTNyhTp02kRDGgEgcYuTzKGnjtTsNtPFn42JMOIgGvUJfGYAa0OLRc2garQ7H/C6kwA4hzqrtWtO7Tvzs4x1HMaL1LcEevFQ06MZ++5AG2fsGlQbu0qbGjOAM+sZpYzZsjIAcgfutCAPf7KCs0aeiDzXb2BLWuhluZ+xhYLEyCdOS9m2zRkGwXlm3qLQ45T3j+6zYoNvE5p7VHCe1ZEgUjUxqkasq7CSSSKs0qe6LhRF4JJOSmxlSbDiqWJeYPAcljGM1DjsZAsB0P2CFvxBP6Wf9P3JUVWtvGVzdJyXeTTIthsVSbBO9IyLKYY4dHNqj0Wkw208O8N+IX/1PYC4f7mX7yHLEsFkf2PSBDZGXRSu+Pj0vYDG7sUqwezPdJHiGvg98AovVkWBk5wbHuJ+qx2EqCnB3T3iPBabZW0C+JbLRlMEesjuW3H6np4Z7zbPI2y/qFrKV+C3ZAguAyi3Ue+qPUKTXjepwHD04E/eU7E0G1GEFpa/lEg8kXbMYOpjGgtZu7v8rnWjofoq3/AubV+JUIIad9oaDutMESARaJd4rSbMw2+8lwJc0ROnchW33h9U0ybggdALxHP6KG1vZeJlxJBmL92UnU3Vr4bXMAdEuBsTlOUodi2uDd0Q0GAct45SJ6Kvice+RFgORM8BnkivnqowtJDgQRYg2IIsQRoU1aDtvs6rSxdV1Rm6KrnVGkAhrg4zI53vzWfVYJJJJAluvwfpuOMeWyIouvpd9MQT4+Cwq9i/A7YbhTrYp4hr4p05n5twkvI5TuieIKLG6GC1cATne/gmhm6bD0RSrTnM24aKrXZAgAKNJ8JiJHzfVcfWvlZDXSP7kp9HEjWPEqpoVFQRZVq7lEK05Lrz7/ZEUMcJC807VsEmRC9LxSwnatoeDOYupSMGnNTXWK61ZVK0p7VG0p4WaqSElyUlA+kLbx7kD2ji94wCeatY7GwIE8uHeg61hj9ZpBWqPBQ02DU+FyrNKrEQ0DmfmPnbyW6jtKkTkCRx08ckUwlTdDfmAudSf/FC6tQnMk55mUX2FgfikAmwJmB9Vzu3ox1B3Z+0d6wqVO7fPgN4QO5arA1ywT8RxI/mAPqu7IwFOm35WgDjb1KkxogSwd4XSeOOV3RfZW3g50Wa/nugORk1zUPyzvC8W1HFeZYjEPP6QOeqMbG264QC641um0epYGzQIgxfqvNsXR/95XJJbUbUOtiCAW+RC1OztuzG94rDfiPtD4eKZUpZ1IDxxLYHmDE8gufJLZ068OUmXfi3tPF1iPz0+QmD1hF+y+z61VgfVbugTc5u5jlzT+yXZRjiMTXZT3yJa0XjWajsnOy6Lb16gYDa3JXGZT2ryXHzGMXtLZ9LETTqM+Iwywg5A8QQZBGhCwO1vwkeS5+GqtDJMMrB4cOAD2gh3UgL1dmO3XACkbuIy63nuVmK1SY3WDxJGh5LblXhz/wkxzYl2H/63/8A4V2l+D9ZxtXZ13HfdezHDzZ9SeVh4EKxhWNb9Jv5lE6eT7J/BloeHYjE77Rmym3dJ5F5cSB3T0zXquB2e2mxtOmA1rAGtAyDWiABKnc8afRPjl4IIzQAzUNagOAVh1Tmo3CUAivhwDMKCrQnJoKJYqOPkq7Km7+yG1KnVjlyuuVa06/ZXqlGb5jkh+MoBuWSKq4wwJHvvWI7R1rSDIPkeBHkthiMoCwPaWqQ5zdcxzSjKVc1xqa43TmrKJWqQKJqkCzWkiS6ElBmaj5Jue9clJOa5dmDmkc08PXaZB4qQxz8VKOgCyPbI2iKYAAJ6QgANrIjslsmYvPmVjdjvjN+vRdi1PiX3RIzc4l0f0gwB3LUsY11s+OXrkFhtl19zdk9AL+A4+i2OEqmB6fddHG+litkMfYCFn9obGczot1g6cCTmp6mFDxcLNiPM8CagqNaHFoJA+iG7dp/Fe4OLnbpIa6biDEjS63u1OzuZasxX2S8XgrndxqLGwO1HwWhr3ERA16LaYTtEXtlrg73yXmlfA74Ii6qbB2iMG3FtqElwa11EXkuO9bxg9FqZbV6m7aZmN5om9xyVr+Iud/8jABqNfsvCf8A1NXaI3pdoitDtA5zd3JxbvDrMEd4t3BbiaexOdSA3nneH80zCbU2gAP8Mbw1jMdy8Twnaeo3eh19WOmHDUcjnccQtb2b7Wy5oP5T8t7Paf8Am0cLZiOmZTaPRcHjQ7MweYjzRRlcEcD5eKzVHFNdlBB0+xVxsi4PmqglVrmdLeChq1XaeRQnF7SAEh1+B+hVNu2hbeJafEfsgLPrmbm/mq7qkm6qvxrHxJB4Xj2VBVqkZGRzzQF6eI3bSq+NxIPMdUM/iI1nnxT/AI4KKhxT4FvNYbtM6Zm+o5dFtdoVYEHXJedbfxR3rE2n91KoC5qcEx1QnNdaVlEzVI1RBSNUqpQUkgFxZGYXQkkuzKSnSnJSsYRmCmUiOMK9g4LmgmROUKCAIts1+7TnK9+gRmhshjgCd0yYMiC3hlou47ZbaXygDe5yW31GcrOrt0mUkd2RVcXgn8ovHHqt9gq0CTmVktjUYuST3bolHcPUvJNhotubXYSp+/L91eZV8EAwNYkADM5DmbyeiL0wNTI9enJQWy/eGVvVdbhW5QCm75KsU3Ac1KBWN7PsfcCDyWD7Y9noLS1p3jLSQNMwT4HxXqtJ8m/h77vFDds4J7iSyBlc37oOnuyxcW8ctV4xR7Ltad6o48gBJk8Aq+2dlnD3ILZFt6JiQ7IZL0SrRIf/AImHdIuHUy0tnnJaeGneU/amyBi6jd4AU2xlckjh/KMr9Udss8fjzHZXZmriKhc0HdDrk6RwPHktTR7KOpSYic41XpWB2buMAY1rGgWsrLMHvAh1/sr687zWi2oy0mR5/v8Abxt4fa9ZpjMe8ltMZsJhuLIfU2EBdXsBcNvOdLgWznwPOFcOygcjY6HLuRmjgyBBEhSswsdPRaRnBsdzT8p7voRqFZpbNP8ASeGh6cFpKdAeC6Y1TQCUsANRfL9uifVwbWj0+yLVaQcLZ6FCMfiIEFUZzbb4BHEea8421V3n3Wz27i5MA3Bn33T4LD7VPzlYrXxSCe1RhSNREgUjSomp7FKqcJJoXVkZ9u5rvd0KUOp8HHvCrrq6spy+no0+JU+z64FRsDXWSqIUlB8OBIkSLIre0t3dlzQd0SY1BuhL8V85c4mNG8uB4JuNxQDGhkhxt3ciqNNt735Ko0H8aDRfwEojsjbHxXBoaQOJyWYo4UOMko/saluk6DzPQaIN5st0noPXP0RhlWYjL0AAi3G+Sy2GxW63K50HfqjeCqlrRJufLiijdNwj3z+3om1a5Nm5DMqt8bhp7geHmpabwBzUBDDDdEn+54qeplKH4etMXVx75TSG1KTHaAqPC4drTYKwHiLZAW581VbUk52FypoX3OERoq+/cpuHfInUKPFPDQDxTQlrPXXGxHH+yompx1+uSna6QJ5D6oOU7GOQ/fzlJzolVmVpnifmH+65HiSp6j9fcZqiQPhQ4jLmmmpLetuhyHnZUG42RPv3mqG4jHxMG40Pj53QPam0muF+k+iH7VxxDyQdM+h+ljKx+1drkEwYyBHA/YT5oLOOxG+6dQY+on3qs/tP85V3ZVYvBJzlVdrfnK531r4HBSNUaexVErU9qjCkaosSpLiSy0zy6E74RXfhFdWDAuhd+EV00ygI0ahc6QLZCVd+HfO+pVLCnLii9Jk5IhzLDJX9l1bwd6SQJF4F5SZQDQfVC3Yktcd0gf8ANr45+CDbYXaDd4Wkn8o6CcuACO4areXHIdw9lef7L2o8WPzcyIJ1zMlGKe1y75fGD6uRWtGPz3fE/XyTRizx5dSUPov+UFSUrwR3d+Z8EGiwlYNaB1J70XZcX1WXoVJe0d5Rv/i9dAPTTzQXalSBAz8u9VcMZbuzN53h+q+nJD24svF8jmOM5A+qmbX0007vfkoaFKZEwP7DUqHHn5mtHH9z6KKjiQ0E8QD9vP8A8VEzEAOdUdpAHV3sBVD8Q6Jjh5i/qE1tbLxKqOrySOM/efNMNX5Xcbx3WHqEVPiqkP6ER3wD9VcpVJB95BAcTigXEjMEt9966zaG6C7RotzJ9hA/F48NaQP5jHd/fzQbF4/dO6OJPmqdWqSc8vNVcU4EoK+Mq3veSbcjEgLHbdpFriMwcj6LTbRO80wRI9dOix2NrviH6W+0H3kiCHZv/LPUpu1/zld7NH/Dd1Tdrn5isX1r4HpzUwJ7VUSBSNKjBTmlFSykuBJZ2BSS4uyuiO7y4Sko35oCWGZb35o7hDaB+6z9B3h7ui2Bq/yogjUMiPfihtelFyLDuCL0WWn34aKjjnTmiocO4P8A5j0sAr+DqBos2OZN/wBlTbUhoY3M5+wrDaRbAad55zAGXMnRBoMJi/kv3+KK4LES3v8ARZVjHNaAc7THoieBxMGJQG8HW3ZJNzb6++it1MQQ2dCCB4z9EIFSe7391fFWWwdMvfgirmHxUCPHrkoqmNkGOHgJE98SqLmG44jxCVMzIOl/fdKyCgxdgBoPQQPUqLFYklrRwM9TP9/FUWtIcBqLjmOHvgpH1JHvRVE7Kzm2OWh84PmnjFXHQjwLT6QpsNBAnI2Q/FM3XEDQ29+8kDSPmMH83uVyrVBBaMh58SmONlTxdWBvNzF44hUQ4zE7tj3HjyKD1dpseDukTw18Dn6pY/Htdab2PcdQsfjT8xi2eWnRAQx20yHRedD9/sULfVmefvLRROcXGTmntaiDHZs/I7+r6Jm1fzJdnT8r+v0XNqH5li+tfFCU8KOU8KokBT2lRgp7ShEoKSbKSzpQtickkulSE1dpZrqSIuH8qu4PI9fukkgP0Mgqjxb3ySSSgW3InWfsjezbMtwSSRU0/MFxpv3lJJAUw5t3hEX/AOWO5JJBYrfkCqahJJZVZxH5mdEm6riSqLuH/IFVxn5j0KSSCsDZ3T7oTVPzd5+iSSpWRxZ+Yf7vQoVXz8PRJJQiHVShcSRBLs9+V/VM2p+YpJLN9a+KCe1JJVDwpGriSCQLqSSK/9k="/>
          <p:cNvSpPr>
            <a:spLocks noChangeAspect="1" noChangeArrowheads="1"/>
          </p:cNvSpPr>
          <p:nvPr/>
        </p:nvSpPr>
        <p:spPr bwMode="auto">
          <a:xfrm>
            <a:off x="12325610" y="307652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QSEhUUEhQVFhUXGBcVGBgVGBQYFxcYFRcXFhYYFBQYHSggGBolGxYUITEhJSkrLi4uFx8zODMsNygtLisBCgoKDg0OFxAQFywcHBwsLCwsLCwsLCwsLCwsLCwsLCwsLCwsLCwsLCwsLCwsLCwsLCwrLCwsLCssLCw3LCssLP/AABEIAMIBAwMBIgACEQEDEQH/xAAcAAABBQEBAQAAAAAAAAAAAAAFAAIDBAYBBwj/xABBEAABAwIDBQYEBAQEBQUAAAABAAIRAyEEMUEFElFhcQaBkaGx8BMiwdEHMkLhFVJy8SMzU4IUYpKTshYkQ6LS/8QAGAEBAQEBAQAAAAAAAAAAAAAAAAECAwT/xAAeEQEBAAIDAQEBAQAAAAAAAAAAAQIRAyExQRIyE//aAAwDAQACEQMRAD8A8ewWIcwk0zBjWIRvZm0GuAa93zTlEZrOB3BIhZs26Yclxbp1TOTadNDkq+5f5DJPHJA9jY4yGE85MnuWjwoIG8IAnUA+Cz49OOf67KkS4EObF85FjyT8NjXU3BpaIOTpieoXHGTpxyI/uu16e8OfLjx98E+M8mC+/HO/TF+uazu26tS73EugWH6Z4xoAr2HxFoKhxTt6RZc/1d9uFumMqOmTN9efNQyreOw3w32yzVeozIjI+R4LvHNxr40HenNqHQDwCjARLAYJ5IIbPWfUZKiPC4OpUdG7oT+WBYTwVOq0gkHMWXp/ZWm4EBzSNLwR0nT3dC+3/Zjcd8Wm2AbkfbwRWCATn0yM1sNidnN6mHuGYnqPf0QLbuG+G+DmfQAAR5ogVKKYcfKOiFotgx8gWcvHTj9dc1CQjZahDQJMqYry/EKeAnOaFYw9IEXWnJVSRD4A4JzcGCMuPkgGIx2eaDvTyVV2HCv9nmw945BL4RNtalBHRDN1HNrtsOiDwsRq+mhqdVbZOAXXiyqO7BfFRehbOyXm2zXRVC9G2W6wWogw3JJdYbJKjxOV0Lkz1XJUFmjVgyNEUwm1DPzmRbLQ9ECaV3fU01MtN7gcSxzJJ1i0H5hJ7ufFd3gBJNs78p+/msbQ2g9rd0OIEzx8EXwO2N8bj40vy5jipp2/130u4uJyN9PWBpxVKsxwPy3F7a2VyvWa8iDMCPT900MgHPPvI5KWH5mUZjGVy8n2fBV6b4zyOY96optPB7x+IzvGs8QoMFTFQw4E6EtFxzI+vK8rccLNIaOEc50NkjjkIORJOS02x9m7hBcSDyknzEnwRPZ3Z35QJJacogjk4TxHvNaLB4FtOLRNt4zB/qzvz7lpE+xcKQROuREwR/zA3Hoi+2sGKlJtsnRfgR5hVcI0sP6Y1AETwPVEH15a4dD4FKoaMG1rAAMhHdZYbtZsQ1CHAX5cyvSXtJblYD7hAKtcTukZH0Kg8dq4ctzEIls8fIO9bnbOxqVQGIBMwbTNr+SyVPBOpSx2hMHiOSzl43x/0aUErj5j1K0G6gmIp/Meqzg1zeQ2nTmyv4PDyYHD6pbNwhc8AZnJanYuxiXPsd1oIJ4ng3wW3Fn24fedDfcIz/C92nlpHn78UZ2FsE728Rb5h5f3RraGz92mQBePpHvqqPKXNVnYf+a7+lEMRsKpvFoExH3Wn7OdhCP8WuSARZo11U0M1tVsgQgpC9G7QYSiGbrWxH8oknkVgcUwT8oIHNZ1pqq4TosuQnhAPYYqDqvQtj1LBee4kQ6Vs9h15aFqMte11klVZWskqPHE4meqauqDgXV3PqmoHArocmLoQFtlYi8EgcCTCKVKsyQZHUfRZdruXqrOHxQFvmiZ/NYHjG6pp0meuhqTbTPMqH4AFQPad0jhaeNjmpKFRp1+3kliQAN8/lBuRnfLvUburO297KY6m9u62YkhwJJc1x1E6cuVuZ3/AIPeBjOe4zF/f1WM7E1m1ASyJnQXFvyuHA8eS9FwTDujeGhHgZW3GhWHpOEyLA+UgepVnEvGnBEMQAA4kW4c7x6+SqYfC7x6IKNSo/d3QczfyVPE4EQbXznXr5o8KI8FFWo23nZTYcYy81GmVrYQgTGvsIVXwhebhbGphw6Jy4czmSunAAQQAgwrthmDCF1uzVUmYF+d/BepU8OBIjPL34JuHwrQZIlC231luzHZw04fUA3tOS1uCwY3HGPcq05jYnwClw1WGGczl4iAjLmHwYA5QB0UWMpycr6e+sIrh6djJAUbnta4x4n6cFRQwGyA079QS7MDh/VzTto1Dcw46WHsq4QTqfKPv5oZimPJzEc9+e8ZojKbbqHdPyuzzh31WJx2IJ/Uejv7lejbTw++0gOAPW3pIWD2thiwkPJ5CL+NrLNUHT2ppPBOaosU8c1F+zWK/TNx6IfjmSFRoVixwc0wVYlem06lklimdp6oEbrfNJXaM+uhT08G45AH/c37q3h9k1Xfp9PpmlugNldB6Iz/AAR4/UOiq1tmPHNZmcqqTqRGZHqmupnu4qUBXg35G+9UuWnTHDYSQpKLr3y9+aINYu4HAmrVDA2RrpEqzLaZceu1/Y2yXPcHC7BefDTit7htgNqs3HgFjrQdfsdeMhLYezBSAiRpe4PJ0LX4bC2BHfF56j2Vph5Rt7s3iNlPbisO4mnMTE7kkQ2qP1NOU8QMjC9D7IdsKOOpEAfDqsHzMNxlG8w/qbbuyOhOjbhN9rmuDXNcC0tcJa4GxDgbFeRdpuyFXB4n42B3vlJqfDEb1IahoP8AmMzEZxYzmiPV6dA1Lkd3d+yY4wd1vis12O/EBmLa2i+KWIiI/TUtnTOht+U3vaUcrt3BLiZMxGvGSixLjHkNkQNfoPp4qKhQe7M9OA1KgZLrukNF+phXcBh6j4Alrc5PVRVqnhGNzz16rlSkIVx+z92LkmP7rhoti5Q2HO2dMkGIFzoOQT6eAtGunXiSr7MPz7vurNJgbPAWn1VTbLnCGnJI6c+SVJ5856fvktFV3czf6dYVQYUG4HO+vM+7oKgfAJ8B+6bRZqYnnvQPK6djq1Kg34leoym2YBe4NBPASbnospjfxOwNIkMbVqkSJa0NaeYc5wMdyG2pq0XnJw7gT5hw9EPxRDYl7zylsf8A2iPFec7U/EjF4hxbhqTabdA0Gq/mbiOH6VX2ZT2nVJJrvozrWcW+DN0keACI9HxJLm/JI6z65BY3bw+UlxJLeEE9C6IARrC0qrKQFbE06zxPzEkGOFzpxhDNrOLhDmh2hc0tnrnfmorGVqu8co5fc6rjU7Es3XEfZNCwsde2QhNanBRlq66iHZhSU0ApI07BN0AXFr9J+TsDsaqcmjxB9EZwmyagItHfB8CgGCpI9RxbmDNw7zC55WLBJ2FqgXYXc8z3EXQ3EUQJBlh4PBHn+y4dpOuS1pHEjd82wU3+PECBWdTnSpFVh6giw7imM2Vm8Thy0nekSTFrHodVbLButgjLWQijMQSDvYalVb+p2Edu97qUOZ40wea7UwVCru/CqfDdoysN0dA6SB3nuC1lHfjug6hhHOiBOlr+a3HZnYXw/mcPmOvLglsDYRpxvtg98HmDkRzC2GHobnNaxx0xyZ7ukTcONwi4dNiOU/f0RPZ+FdUad1wbUbIMzuuPH91SqYgNMzlbLMGLHyVnZON3HHeIDXWBGXKeovPVaY0p0O2lKnVdRrtLHsduFwBLA7Qb2R9eS1VOhSxG7UZEiYIjvErzTtR2cfhzUriia9Ko4vO4A5zQQJEHS2YU3ZnaLsPuPplxpVLs3pkaFpB1GnG/BSVnoK7ddh6r8TVr4Jp+I17XOYwhpkgO32G3zb1zrJnNU8B+IFZhGH2gwhzTuF5aWvbP+rTMcfzCDGhXrJqf41WCJduuHCd2IMdFme0nZSjjWPfWltQTuVGxMAmxn8zTwOU2hU00ezKbagYWFr6bmgtc2C020OuS0FKnAyiAvkOliHsILHOaRkWkgjoRkrP8YxH+vW/7j/uqbfS22dp7p3GXd6KPZmCdm+/vhovmn+JVv9Wp/wBbvunjbGI/163/AHH/AHUNvqkMgaBUq+KBmSA0ZmwA4ySbL5iqbVruBDq1Ug2IL3kEHMESrPZ7ZFbG120KUkumSSd1rRdzncAPMwBchUey7e/EbA4f5WuOIfnFEgskjI1ZjwmJWMxP4l47En4eDohhN4ptdVq9RIiLj9PetBs38MsHhoOKqurn+WDTZM5w07x8YzstvsgUKTNyhTp02kRDGgEgcYuTzKGnjtTsNtPFn42JMOIgGvUJfGYAa0OLRc2garQ7H/C6kwA4hzqrtWtO7Tvzs4x1HMaL1LcEevFQ06MZ++5AG2fsGlQbu0qbGjOAM+sZpYzZsjIAcgfutCAPf7KCs0aeiDzXb2BLWuhluZ+xhYLEyCdOS9m2zRkGwXlm3qLQ45T3j+6zYoNvE5p7VHCe1ZEgUjUxqkasq7CSSSKs0qe6LhRF4JJOSmxlSbDiqWJeYPAcljGM1DjsZAsB0P2CFvxBP6Wf9P3JUVWtvGVzdJyXeTTIthsVSbBO9IyLKYY4dHNqj0Wkw208O8N+IX/1PYC4f7mX7yHLEsFkf2PSBDZGXRSu+Pj0vYDG7sUqwezPdJHiGvg98AovVkWBk5wbHuJ+qx2EqCnB3T3iPBabZW0C+JbLRlMEesjuW3H6np4Z7zbPI2y/qFrKV+C3ZAguAyi3Ue+qPUKTXjepwHD04E/eU7E0G1GEFpa/lEg8kXbMYOpjGgtZu7v8rnWjofoq3/AubV+JUIIad9oaDutMESARaJd4rSbMw2+8lwJc0ROnchW33h9U0ybggdALxHP6KG1vZeJlxJBmL92UnU3Vr4bXMAdEuBsTlOUodi2uDd0Q0GAct45SJ6Kvice+RFgORM8BnkivnqowtJDgQRYg2IIsQRoU1aDtvs6rSxdV1Rm6KrnVGkAhrg4zI53vzWfVYJJJJAluvwfpuOMeWyIouvpd9MQT4+Cwq9i/A7YbhTrYp4hr4p05n5twkvI5TuieIKLG6GC1cATne/gmhm6bD0RSrTnM24aKrXZAgAKNJ8JiJHzfVcfWvlZDXSP7kp9HEjWPEqpoVFQRZVq7lEK05Lrz7/ZEUMcJC807VsEmRC9LxSwnatoeDOYupSMGnNTXWK61ZVK0p7VG0p4WaqSElyUlA+kLbx7kD2ji94wCeatY7GwIE8uHeg61hj9ZpBWqPBQ02DU+FyrNKrEQ0DmfmPnbyW6jtKkTkCRx08ckUwlTdDfmAudSf/FC6tQnMk55mUX2FgfikAmwJmB9Vzu3ox1B3Z+0d6wqVO7fPgN4QO5arA1ywT8RxI/mAPqu7IwFOm35WgDjb1KkxogSwd4XSeOOV3RfZW3g50Wa/nugORk1zUPyzvC8W1HFeZYjEPP6QOeqMbG264QC641um0epYGzQIgxfqvNsXR/95XJJbUbUOtiCAW+RC1OztuzG94rDfiPtD4eKZUpZ1IDxxLYHmDE8gufJLZ068OUmXfi3tPF1iPz0+QmD1hF+y+z61VgfVbugTc5u5jlzT+yXZRjiMTXZT3yJa0XjWajsnOy6Lb16gYDa3JXGZT2ryXHzGMXtLZ9LETTqM+Iwywg5A8QQZBGhCwO1vwkeS5+GqtDJMMrB4cOAD2gh3UgL1dmO3XACkbuIy63nuVmK1SY3WDxJGh5LblXhz/wkxzYl2H/63/8A4V2l+D9ZxtXZ13HfdezHDzZ9SeVh4EKxhWNb9Jv5lE6eT7J/BloeHYjE77Rmym3dJ5F5cSB3T0zXquB2e2mxtOmA1rAGtAyDWiABKnc8afRPjl4IIzQAzUNagOAVh1Tmo3CUAivhwDMKCrQnJoKJYqOPkq7Km7+yG1KnVjlyuuVa06/ZXqlGb5jkh+MoBuWSKq4wwJHvvWI7R1rSDIPkeBHkthiMoCwPaWqQ5zdcxzSjKVc1xqa43TmrKJWqQKJqkCzWkiS6ElBmaj5Jue9clJOa5dmDmkc08PXaZB4qQxz8VKOgCyPbI2iKYAAJ6QgANrIjslsmYvPmVjdjvjN+vRdi1PiX3RIzc4l0f0gwB3LUsY11s+OXrkFhtl19zdk9AL+A4+i2OEqmB6fddHG+litkMfYCFn9obGczot1g6cCTmp6mFDxcLNiPM8CagqNaHFoJA+iG7dp/Fe4OLnbpIa6biDEjS63u1OzuZasxX2S8XgrndxqLGwO1HwWhr3ERA16LaYTtEXtlrg73yXmlfA74Ii6qbB2iMG3FtqElwa11EXkuO9bxg9FqZbV6m7aZmN5om9xyVr+Iud/8jABqNfsvCf8A1NXaI3pdoitDtA5zd3JxbvDrMEd4t3BbiaexOdSA3nneH80zCbU2gAP8Mbw1jMdy8Twnaeo3eh19WOmHDUcjnccQtb2b7Wy5oP5T8t7Paf8Am0cLZiOmZTaPRcHjQ7MweYjzRRlcEcD5eKzVHFNdlBB0+xVxsi4PmqglVrmdLeChq1XaeRQnF7SAEh1+B+hVNu2hbeJafEfsgLPrmbm/mq7qkm6qvxrHxJB4Xj2VBVqkZGRzzQF6eI3bSq+NxIPMdUM/iI1nnxT/AI4KKhxT4FvNYbtM6Zm+o5dFtdoVYEHXJedbfxR3rE2n91KoC5qcEx1QnNdaVlEzVI1RBSNUqpQUkgFxZGYXQkkuzKSnSnJSsYRmCmUiOMK9g4LmgmROUKCAIts1+7TnK9+gRmhshjgCd0yYMiC3hlou47ZbaXygDe5yW31GcrOrt0mUkd2RVcXgn8ovHHqt9gq0CTmVktjUYuST3bolHcPUvJNhotubXYSp+/L91eZV8EAwNYkADM5DmbyeiL0wNTI9enJQWy/eGVvVdbhW5QCm75KsU3Ac1KBWN7PsfcCDyWD7Y9noLS1p3jLSQNMwT4HxXqtJ8m/h77vFDds4J7iSyBlc37oOnuyxcW8ctV4xR7Ltad6o48gBJk8Aq+2dlnD3ILZFt6JiQ7IZL0SrRIf/AImHdIuHUy0tnnJaeGneU/amyBi6jd4AU2xlckjh/KMr9Udss8fjzHZXZmriKhc0HdDrk6RwPHktTR7KOpSYic41XpWB2buMAY1rGgWsrLMHvAh1/sr687zWi2oy0mR5/v8Abxt4fa9ZpjMe8ltMZsJhuLIfU2EBdXsBcNvOdLgWznwPOFcOygcjY6HLuRmjgyBBEhSswsdPRaRnBsdzT8p7voRqFZpbNP8ASeGh6cFpKdAeC6Y1TQCUsANRfL9uifVwbWj0+yLVaQcLZ6FCMfiIEFUZzbb4BHEea8421V3n3Wz27i5MA3Bn33T4LD7VPzlYrXxSCe1RhSNREgUjSomp7FKqcJJoXVkZ9u5rvd0KUOp8HHvCrrq6spy+no0+JU+z64FRsDXWSqIUlB8OBIkSLIre0t3dlzQd0SY1BuhL8V85c4mNG8uB4JuNxQDGhkhxt3ciqNNt735Ko0H8aDRfwEojsjbHxXBoaQOJyWYo4UOMko/saluk6DzPQaIN5st0noPXP0RhlWYjL0AAi3G+Sy2GxW63K50HfqjeCqlrRJufLiijdNwj3z+3om1a5Nm5DMqt8bhp7geHmpabwBzUBDDDdEn+54qeplKH4etMXVx75TSG1KTHaAqPC4drTYKwHiLZAW581VbUk52FypoX3OERoq+/cpuHfInUKPFPDQDxTQlrPXXGxHH+yompx1+uSna6QJ5D6oOU7GOQ/fzlJzolVmVpnifmH+65HiSp6j9fcZqiQPhQ4jLmmmpLetuhyHnZUG42RPv3mqG4jHxMG40Pj53QPam0muF+k+iH7VxxDyQdM+h+ljKx+1drkEwYyBHA/YT5oLOOxG+6dQY+on3qs/tP85V3ZVYvBJzlVdrfnK531r4HBSNUaexVErU9qjCkaosSpLiSy0zy6E74RXfhFdWDAuhd+EV00ygI0ahc6QLZCVd+HfO+pVLCnLii9Jk5IhzLDJX9l1bwd6SQJF4F5SZQDQfVC3Yktcd0gf8ANr45+CDbYXaDd4Wkn8o6CcuACO4areXHIdw9lef7L2o8WPzcyIJ1zMlGKe1y75fGD6uRWtGPz3fE/XyTRizx5dSUPov+UFSUrwR3d+Z8EGiwlYNaB1J70XZcX1WXoVJe0d5Rv/i9dAPTTzQXalSBAz8u9VcMZbuzN53h+q+nJD24svF8jmOM5A+qmbX0007vfkoaFKZEwP7DUqHHn5mtHH9z6KKjiQ0E8QD9vP8A8VEzEAOdUdpAHV3sBVD8Q6Jjh5i/qE1tbLxKqOrySOM/efNMNX5Xcbx3WHqEVPiqkP6ER3wD9VcpVJB95BAcTigXEjMEt9966zaG6C7RotzJ9hA/F48NaQP5jHd/fzQbF4/dO6OJPmqdWqSc8vNVcU4EoK+Mq3veSbcjEgLHbdpFriMwcj6LTbRO80wRI9dOix2NrviH6W+0H3kiCHZv/LPUpu1/zld7NH/Dd1Tdrn5isX1r4HpzUwJ7VUSBSNKjBTmlFSykuBJZ2BSS4uyuiO7y4Sko35oCWGZb35o7hDaB+6z9B3h7ui2Bq/yogjUMiPfihtelFyLDuCL0WWn34aKjjnTmiocO4P8A5j0sAr+DqBos2OZN/wBlTbUhoY3M5+wrDaRbAad55zAGXMnRBoMJi/kv3+KK4LES3v8ARZVjHNaAc7THoieBxMGJQG8HW3ZJNzb6++it1MQQ2dCCB4z9EIFSe7391fFWWwdMvfgirmHxUCPHrkoqmNkGOHgJE98SqLmG44jxCVMzIOl/fdKyCgxdgBoPQQPUqLFYklrRwM9TP9/FUWtIcBqLjmOHvgpH1JHvRVE7Kzm2OWh84PmnjFXHQjwLT6QpsNBAnI2Q/FM3XEDQ29+8kDSPmMH83uVyrVBBaMh58SmONlTxdWBvNzF44hUQ4zE7tj3HjyKD1dpseDukTw18Dn6pY/Htdab2PcdQsfjT8xi2eWnRAQx20yHRedD9/sULfVmefvLRROcXGTmntaiDHZs/I7+r6Jm1fzJdnT8r+v0XNqH5li+tfFCU8KOU8KokBT2lRgp7ShEoKSbKSzpQtickkulSE1dpZrqSIuH8qu4PI9fukkgP0Mgqjxb3ySSSgW3InWfsjezbMtwSSRU0/MFxpv3lJJAUw5t3hEX/AOWO5JJBYrfkCqahJJZVZxH5mdEm6riSqLuH/IFVxn5j0KSSCsDZ3T7oTVPzd5+iSSpWRxZ+Yf7vQoVXz8PRJJQiHVShcSRBLs9+V/VM2p+YpJLN9a+KCe1JJVDwpGriSCQLqSSK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 descr="http://rack.0.mshcdn.com/media/ZgkyMDEzLzEwLzAyLzdiL3NpcnN0dWZmaW5nLjc1MzBjLmpwZwpwCXRodW1iCTk1MHg1MzQjCmUJanBn/6fabdab3/4bf/sir-stuffing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86" y="2569028"/>
            <a:ext cx="5849919" cy="328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376507"/>
            <a:ext cx="8805095" cy="140416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Critical period: </a:t>
            </a:r>
            <a:r>
              <a:rPr lang="en-US" b="0" dirty="0"/>
              <a:t>ocular </a:t>
            </a:r>
            <a:r>
              <a:rPr lang="en-US" b="0" dirty="0" smtClean="0"/>
              <a:t>dominance  monocular deprivation</a:t>
            </a:r>
            <a:endParaRPr lang="en-US" dirty="0"/>
          </a:p>
        </p:txBody>
      </p:sp>
      <p:pic>
        <p:nvPicPr>
          <p:cNvPr id="9" name="Picture 8" descr="https://encrypted-tbn2.gstatic.com/images?q=tbn:ANd9GcRg4BJYrf-ClnCODDC8IZILdcbyaIlyZkN6Qn0yobnkMKYY09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095" y="0"/>
            <a:ext cx="3386905" cy="19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334005"/>
            <a:ext cx="11753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Wiesel, </a:t>
            </a:r>
            <a:r>
              <a:rPr lang="en-US" sz="1400" dirty="0"/>
              <a:t>Hubel </a:t>
            </a:r>
            <a:r>
              <a:rPr lang="en-US" sz="1400" dirty="0" smtClean="0"/>
              <a:t>(</a:t>
            </a:r>
            <a:r>
              <a:rPr lang="en-US" sz="1400" dirty="0"/>
              <a:t>1963). "Effects of visual deprivation on morphology and physiology of cell in the cat's lateral geniculate body". Journal of Neurophysiology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4378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376508"/>
            <a:ext cx="8805095" cy="91367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Critical period: </a:t>
            </a:r>
            <a:r>
              <a:rPr lang="en-US" b="0" dirty="0"/>
              <a:t>ocular </a:t>
            </a:r>
            <a:r>
              <a:rPr lang="en-US" b="0" dirty="0" smtClean="0"/>
              <a:t>dominance</a:t>
            </a:r>
            <a:endParaRPr lang="en-US" dirty="0"/>
          </a:p>
        </p:txBody>
      </p:sp>
      <p:pic>
        <p:nvPicPr>
          <p:cNvPr id="7" name="Picture 6" descr="https://encrypted-tbn2.gstatic.com/images?q=tbn:ANd9GcRg4BJYrf-ClnCODDC8IZILdcbyaIlyZkN6Qn0yobnkMKYY09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196" y="0"/>
            <a:ext cx="3183032" cy="178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6" y="1903010"/>
            <a:ext cx="3898498" cy="4894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370" y="1884974"/>
            <a:ext cx="7669857" cy="491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896"/>
            <a:ext cx="6977010" cy="49991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3281" y="3028695"/>
            <a:ext cx="46001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Only during </a:t>
            </a:r>
            <a:r>
              <a:rPr lang="en-US" sz="2800" i="1" u="sng" dirty="0"/>
              <a:t>critical period</a:t>
            </a:r>
            <a:r>
              <a:rPr lang="en-U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Common experimental system </a:t>
            </a:r>
            <a:r>
              <a:rPr lang="en-US" sz="2800" dirty="0" smtClean="0"/>
              <a:t>(for </a:t>
            </a:r>
            <a:r>
              <a:rPr lang="en-US" sz="2800" dirty="0"/>
              <a:t>critical </a:t>
            </a:r>
            <a:r>
              <a:rPr lang="en-US" sz="2800" dirty="0" smtClean="0"/>
              <a:t>period).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5214989" y="3244334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Critical period</a:t>
            </a:r>
            <a:endParaRPr lang="he-IL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376508"/>
            <a:ext cx="8805095" cy="91367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Critical period: </a:t>
            </a:r>
            <a:r>
              <a:rPr lang="en-US" b="0" dirty="0"/>
              <a:t>ocular </a:t>
            </a:r>
            <a:r>
              <a:rPr lang="en-US" b="0" dirty="0" smtClean="0"/>
              <a:t>dominance</a:t>
            </a:r>
            <a:endParaRPr lang="en-US" dirty="0"/>
          </a:p>
        </p:txBody>
      </p:sp>
      <p:pic>
        <p:nvPicPr>
          <p:cNvPr id="8" name="Picture 7" descr="https://encrypted-tbn2.gstatic.com/images?q=tbn:ANd9GcRg4BJYrf-ClnCODDC8IZILdcbyaIlyZkN6Qn0yobnkMKYY09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590" y="0"/>
            <a:ext cx="2967638" cy="166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464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-831273" y="818049"/>
          <a:ext cx="12393380" cy="5291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onut 1"/>
          <p:cNvSpPr/>
          <p:nvPr/>
        </p:nvSpPr>
        <p:spPr>
          <a:xfrm>
            <a:off x="2628900" y="2552700"/>
            <a:ext cx="8064500" cy="4305300"/>
          </a:xfrm>
          <a:prstGeom prst="donut">
            <a:avLst>
              <a:gd name="adj" fmla="val 6501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6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chemeClr val="tx1">
                    <a:lumMod val="95000"/>
                  </a:schemeClr>
                </a:solidFill>
              </a:rPr>
              <a:t>Questions:</a:t>
            </a:r>
            <a:endParaRPr lang="en-US" sz="5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38" y="2653361"/>
            <a:ext cx="10554574" cy="3636511"/>
          </a:xfrm>
        </p:spPr>
        <p:txBody>
          <a:bodyPr>
            <a:noAutofit/>
          </a:bodyPr>
          <a:lstStyle/>
          <a:p>
            <a:r>
              <a:rPr lang="en-US" sz="2900" dirty="0" smtClean="0"/>
              <a:t>What is the “default” state of plasticity in the brain? </a:t>
            </a:r>
          </a:p>
          <a:p>
            <a:pPr lvl="1"/>
            <a:r>
              <a:rPr lang="en-US" sz="2600" dirty="0" smtClean="0"/>
              <a:t>Plastic or stable?</a:t>
            </a:r>
          </a:p>
          <a:p>
            <a:r>
              <a:rPr lang="en-US" sz="2900" dirty="0" smtClean="0"/>
              <a:t>What are the factors that control or regulate cortical plasticity?</a:t>
            </a:r>
          </a:p>
          <a:p>
            <a:pPr lvl="1"/>
            <a:r>
              <a:rPr lang="en-US" sz="2600" dirty="0" smtClean="0"/>
              <a:t>State “maintenance”.</a:t>
            </a:r>
          </a:p>
          <a:p>
            <a:pPr lvl="1"/>
            <a:r>
              <a:rPr lang="en-US" sz="2600" dirty="0" smtClean="0"/>
              <a:t>Switching between states.</a:t>
            </a:r>
          </a:p>
          <a:p>
            <a:r>
              <a:rPr lang="en-US" sz="2900" dirty="0" smtClean="0"/>
              <a:t>Could we make adult brains pliable &amp; plastic? 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350622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34342" y="0"/>
            <a:ext cx="6400800" cy="1043668"/>
          </a:xfrm>
        </p:spPr>
        <p:txBody>
          <a:bodyPr/>
          <a:lstStyle/>
          <a:p>
            <a:r>
              <a:rPr lang="en-US" dirty="0"/>
              <a:t>(I) Structural Stabilization: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92248213"/>
              </p:ext>
            </p:extLst>
          </p:nvPr>
        </p:nvGraphicFramePr>
        <p:xfrm>
          <a:off x="0" y="957943"/>
          <a:ext cx="11980863" cy="5315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5929032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Experience-driven </a:t>
            </a:r>
            <a:r>
              <a:rPr lang="en-US" sz="1400" dirty="0"/>
              <a:t>plasticity of visual cortex limited by myelin and </a:t>
            </a:r>
            <a:r>
              <a:rPr lang="en-US" sz="1400" dirty="0" err="1"/>
              <a:t>Nogo</a:t>
            </a:r>
            <a:r>
              <a:rPr lang="en-US" sz="1400" dirty="0"/>
              <a:t> receptor. </a:t>
            </a:r>
            <a:r>
              <a:rPr lang="en-US" sz="1400" dirty="0" smtClean="0"/>
              <a:t>Science. </a:t>
            </a:r>
            <a:r>
              <a:rPr lang="en-US" sz="1400" dirty="0"/>
              <a:t>(2005</a:t>
            </a:r>
            <a:r>
              <a:rPr lang="en-US" sz="1400" dirty="0" smtClean="0"/>
              <a:t>).</a:t>
            </a:r>
          </a:p>
          <a:p>
            <a:r>
              <a:rPr lang="en-US" sz="1400" dirty="0" err="1" smtClean="0"/>
              <a:t>Bavelier</a:t>
            </a:r>
            <a:r>
              <a:rPr lang="en-US" sz="1400" dirty="0"/>
              <a:t>, </a:t>
            </a:r>
            <a:r>
              <a:rPr lang="en-US" sz="1400" dirty="0" err="1"/>
              <a:t>Hensch</a:t>
            </a:r>
            <a:r>
              <a:rPr lang="en-US" sz="1400" dirty="0"/>
              <a:t>, et</a:t>
            </a:r>
            <a:r>
              <a:rPr lang="en-US" sz="1400" dirty="0" smtClean="0"/>
              <a:t>’. Removing </a:t>
            </a:r>
            <a:r>
              <a:rPr lang="en-US" sz="1400" dirty="0"/>
              <a:t>Brakes on Adult Brain Plasticity: From </a:t>
            </a:r>
            <a:r>
              <a:rPr lang="en-US" sz="1400" dirty="0" smtClean="0"/>
              <a:t>Molecular to </a:t>
            </a:r>
            <a:r>
              <a:rPr lang="en-US" sz="1400" dirty="0"/>
              <a:t>Behavioral </a:t>
            </a:r>
            <a:r>
              <a:rPr lang="en-US" sz="1400" dirty="0" smtClean="0"/>
              <a:t>Interventions. J. Neuroscience (2010).</a:t>
            </a:r>
            <a:endParaRPr lang="en-US" sz="1400" dirty="0"/>
          </a:p>
          <a:p>
            <a:r>
              <a:rPr lang="en-US" sz="1400" dirty="0" err="1" smtClean="0"/>
              <a:t>Bardin</a:t>
            </a:r>
            <a:r>
              <a:rPr lang="en-US" sz="1400" dirty="0"/>
              <a:t>, J. Neurodevelopment: unlocking the brain. </a:t>
            </a:r>
            <a:r>
              <a:rPr lang="en-US" sz="1400" i="1" dirty="0"/>
              <a:t>Nature</a:t>
            </a:r>
            <a:r>
              <a:rPr lang="en-US" sz="1400" dirty="0"/>
              <a:t> </a:t>
            </a:r>
            <a:r>
              <a:rPr lang="en-US" sz="1400" b="1" dirty="0"/>
              <a:t>487,</a:t>
            </a:r>
            <a:r>
              <a:rPr lang="en-US" sz="1400" dirty="0"/>
              <a:t> 24–6 (2012</a:t>
            </a:r>
            <a:r>
              <a:rPr lang="en-US" sz="1400" dirty="0" smtClean="0"/>
              <a:t>).</a:t>
            </a:r>
          </a:p>
          <a:p>
            <a:r>
              <a:rPr lang="en-US" sz="1400" dirty="0" err="1" smtClean="0"/>
              <a:t>Hensch</a:t>
            </a:r>
            <a:r>
              <a:rPr lang="en-US" sz="1400" dirty="0" smtClean="0"/>
              <a:t>. </a:t>
            </a:r>
            <a:r>
              <a:rPr lang="en-US" sz="1400" dirty="0"/>
              <a:t>Critical period plasticity in local cortical circuits. </a:t>
            </a:r>
            <a:r>
              <a:rPr lang="en-US" sz="1400" i="1" dirty="0"/>
              <a:t>Nat. Rev. </a:t>
            </a:r>
            <a:r>
              <a:rPr lang="en-US" sz="1400" i="1" dirty="0" err="1"/>
              <a:t>Neurosci</a:t>
            </a:r>
            <a:r>
              <a:rPr lang="en-US" sz="1400" i="1" dirty="0"/>
              <a:t>.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/>
              <a:t>2005).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23269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smtClean="0"/>
              <a:t>II) </a:t>
            </a:r>
            <a:r>
              <a:rPr lang="en-US" dirty="0"/>
              <a:t>Functional </a:t>
            </a:r>
            <a:r>
              <a:rPr lang="en-US" dirty="0" smtClean="0"/>
              <a:t>Stabilization: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5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85991010"/>
                  </p:ext>
                </p:extLst>
              </p:nvPr>
            </p:nvGraphicFramePr>
            <p:xfrm>
              <a:off x="500063" y="2011363"/>
              <a:ext cx="11691937" cy="42973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Content Placeholder 5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85991010"/>
                  </p:ext>
                </p:extLst>
              </p:nvPr>
            </p:nvGraphicFramePr>
            <p:xfrm>
              <a:off x="500063" y="2011363"/>
              <a:ext cx="11691937" cy="42973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6" name="Cloud Callout 5"/>
          <p:cNvSpPr/>
          <p:nvPr/>
        </p:nvSpPr>
        <p:spPr>
          <a:xfrm rot="21274375">
            <a:off x="685004" y="5293530"/>
            <a:ext cx="3001650" cy="1461497"/>
          </a:xfrm>
          <a:prstGeom prst="cloudCallout">
            <a:avLst>
              <a:gd name="adj1" fmla="val 8766"/>
              <a:gd name="adj2" fmla="val -74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Inhibitory.</a:t>
            </a:r>
          </a:p>
          <a:p>
            <a:pPr algn="ctr"/>
            <a:r>
              <a:rPr lang="en-US" sz="2200" b="1" dirty="0" smtClean="0"/>
              <a:t>Required for Crit. P!</a:t>
            </a:r>
            <a:endParaRPr lang="en-US" sz="2200" b="1" dirty="0"/>
          </a:p>
        </p:txBody>
      </p:sp>
      <p:sp>
        <p:nvSpPr>
          <p:cNvPr id="11" name="Freeform 10"/>
          <p:cNvSpPr/>
          <p:nvPr/>
        </p:nvSpPr>
        <p:spPr>
          <a:xfrm>
            <a:off x="3784646" y="3579223"/>
            <a:ext cx="4346983" cy="2342606"/>
          </a:xfrm>
          <a:custGeom>
            <a:avLst/>
            <a:gdLst>
              <a:gd name="connsiteX0" fmla="*/ 408531 w 5210496"/>
              <a:gd name="connsiteY0" fmla="*/ 143691 h 3226526"/>
              <a:gd name="connsiteX1" fmla="*/ 513034 w 5210496"/>
              <a:gd name="connsiteY1" fmla="*/ 130628 h 3226526"/>
              <a:gd name="connsiteX2" fmla="*/ 552223 w 5210496"/>
              <a:gd name="connsiteY2" fmla="*/ 104503 h 3226526"/>
              <a:gd name="connsiteX3" fmla="*/ 591411 w 5210496"/>
              <a:gd name="connsiteY3" fmla="*/ 91440 h 3226526"/>
              <a:gd name="connsiteX4" fmla="*/ 761228 w 5210496"/>
              <a:gd name="connsiteY4" fmla="*/ 52251 h 3226526"/>
              <a:gd name="connsiteX5" fmla="*/ 813480 w 5210496"/>
              <a:gd name="connsiteY5" fmla="*/ 39188 h 3226526"/>
              <a:gd name="connsiteX6" fmla="*/ 852668 w 5210496"/>
              <a:gd name="connsiteY6" fmla="*/ 26126 h 3226526"/>
              <a:gd name="connsiteX7" fmla="*/ 1074737 w 5210496"/>
              <a:gd name="connsiteY7" fmla="*/ 0 h 3226526"/>
              <a:gd name="connsiteX8" fmla="*/ 1257617 w 5210496"/>
              <a:gd name="connsiteY8" fmla="*/ 13063 h 3226526"/>
              <a:gd name="connsiteX9" fmla="*/ 1296805 w 5210496"/>
              <a:gd name="connsiteY9" fmla="*/ 26126 h 3226526"/>
              <a:gd name="connsiteX10" fmla="*/ 1375183 w 5210496"/>
              <a:gd name="connsiteY10" fmla="*/ 39188 h 3226526"/>
              <a:gd name="connsiteX11" fmla="*/ 1545000 w 5210496"/>
              <a:gd name="connsiteY11" fmla="*/ 65314 h 3226526"/>
              <a:gd name="connsiteX12" fmla="*/ 1675628 w 5210496"/>
              <a:gd name="connsiteY12" fmla="*/ 91440 h 3226526"/>
              <a:gd name="connsiteX13" fmla="*/ 1767068 w 5210496"/>
              <a:gd name="connsiteY13" fmla="*/ 104503 h 3226526"/>
              <a:gd name="connsiteX14" fmla="*/ 1963011 w 5210496"/>
              <a:gd name="connsiteY14" fmla="*/ 143691 h 3226526"/>
              <a:gd name="connsiteX15" fmla="*/ 2119765 w 5210496"/>
              <a:gd name="connsiteY15" fmla="*/ 195943 h 3226526"/>
              <a:gd name="connsiteX16" fmla="*/ 2276520 w 5210496"/>
              <a:gd name="connsiteY16" fmla="*/ 261257 h 3226526"/>
              <a:gd name="connsiteX17" fmla="*/ 2420211 w 5210496"/>
              <a:gd name="connsiteY17" fmla="*/ 287383 h 3226526"/>
              <a:gd name="connsiteX18" fmla="*/ 2459400 w 5210496"/>
              <a:gd name="connsiteY18" fmla="*/ 313508 h 3226526"/>
              <a:gd name="connsiteX19" fmla="*/ 2733720 w 5210496"/>
              <a:gd name="connsiteY19" fmla="*/ 391886 h 3226526"/>
              <a:gd name="connsiteX20" fmla="*/ 2955788 w 5210496"/>
              <a:gd name="connsiteY20" fmla="*/ 483326 h 3226526"/>
              <a:gd name="connsiteX21" fmla="*/ 3151731 w 5210496"/>
              <a:gd name="connsiteY21" fmla="*/ 548640 h 3226526"/>
              <a:gd name="connsiteX22" fmla="*/ 3217045 w 5210496"/>
              <a:gd name="connsiteY22" fmla="*/ 574766 h 3226526"/>
              <a:gd name="connsiteX23" fmla="*/ 3269297 w 5210496"/>
              <a:gd name="connsiteY23" fmla="*/ 587828 h 3226526"/>
              <a:gd name="connsiteX24" fmla="*/ 3334611 w 5210496"/>
              <a:gd name="connsiteY24" fmla="*/ 613954 h 3226526"/>
              <a:gd name="connsiteX25" fmla="*/ 3439114 w 5210496"/>
              <a:gd name="connsiteY25" fmla="*/ 666206 h 3226526"/>
              <a:gd name="connsiteX26" fmla="*/ 3491365 w 5210496"/>
              <a:gd name="connsiteY26" fmla="*/ 679268 h 3226526"/>
              <a:gd name="connsiteX27" fmla="*/ 3530554 w 5210496"/>
              <a:gd name="connsiteY27" fmla="*/ 705394 h 3226526"/>
              <a:gd name="connsiteX28" fmla="*/ 3635057 w 5210496"/>
              <a:gd name="connsiteY28" fmla="*/ 731520 h 3226526"/>
              <a:gd name="connsiteX29" fmla="*/ 3674245 w 5210496"/>
              <a:gd name="connsiteY29" fmla="*/ 744583 h 3226526"/>
              <a:gd name="connsiteX30" fmla="*/ 3752623 w 5210496"/>
              <a:gd name="connsiteY30" fmla="*/ 796834 h 3226526"/>
              <a:gd name="connsiteX31" fmla="*/ 3831000 w 5210496"/>
              <a:gd name="connsiteY31" fmla="*/ 836023 h 3226526"/>
              <a:gd name="connsiteX32" fmla="*/ 3909377 w 5210496"/>
              <a:gd name="connsiteY32" fmla="*/ 875211 h 3226526"/>
              <a:gd name="connsiteX33" fmla="*/ 3948565 w 5210496"/>
              <a:gd name="connsiteY33" fmla="*/ 888274 h 3226526"/>
              <a:gd name="connsiteX34" fmla="*/ 4157571 w 5210496"/>
              <a:gd name="connsiteY34" fmla="*/ 992777 h 3226526"/>
              <a:gd name="connsiteX35" fmla="*/ 4314325 w 5210496"/>
              <a:gd name="connsiteY35" fmla="*/ 1058091 h 3226526"/>
              <a:gd name="connsiteX36" fmla="*/ 4444954 w 5210496"/>
              <a:gd name="connsiteY36" fmla="*/ 1123406 h 3226526"/>
              <a:gd name="connsiteX37" fmla="*/ 4484143 w 5210496"/>
              <a:gd name="connsiteY37" fmla="*/ 1136468 h 3226526"/>
              <a:gd name="connsiteX38" fmla="*/ 4549457 w 5210496"/>
              <a:gd name="connsiteY38" fmla="*/ 1175657 h 3226526"/>
              <a:gd name="connsiteX39" fmla="*/ 4588645 w 5210496"/>
              <a:gd name="connsiteY39" fmla="*/ 1201783 h 3226526"/>
              <a:gd name="connsiteX40" fmla="*/ 4771525 w 5210496"/>
              <a:gd name="connsiteY40" fmla="*/ 1293223 h 3226526"/>
              <a:gd name="connsiteX41" fmla="*/ 4876028 w 5210496"/>
              <a:gd name="connsiteY41" fmla="*/ 1332411 h 3226526"/>
              <a:gd name="connsiteX42" fmla="*/ 4993594 w 5210496"/>
              <a:gd name="connsiteY42" fmla="*/ 1384663 h 3226526"/>
              <a:gd name="connsiteX43" fmla="*/ 5019720 w 5210496"/>
              <a:gd name="connsiteY43" fmla="*/ 1423851 h 3226526"/>
              <a:gd name="connsiteX44" fmla="*/ 5058908 w 5210496"/>
              <a:gd name="connsiteY44" fmla="*/ 1580606 h 3226526"/>
              <a:gd name="connsiteX45" fmla="*/ 5071971 w 5210496"/>
              <a:gd name="connsiteY45" fmla="*/ 1672046 h 3226526"/>
              <a:gd name="connsiteX46" fmla="*/ 5098097 w 5210496"/>
              <a:gd name="connsiteY46" fmla="*/ 1933303 h 3226526"/>
              <a:gd name="connsiteX47" fmla="*/ 5137285 w 5210496"/>
              <a:gd name="connsiteY47" fmla="*/ 2076994 h 3226526"/>
              <a:gd name="connsiteX48" fmla="*/ 5150348 w 5210496"/>
              <a:gd name="connsiteY48" fmla="*/ 2142308 h 3226526"/>
              <a:gd name="connsiteX49" fmla="*/ 5176474 w 5210496"/>
              <a:gd name="connsiteY49" fmla="*/ 2220686 h 3226526"/>
              <a:gd name="connsiteX50" fmla="*/ 5189537 w 5210496"/>
              <a:gd name="connsiteY50" fmla="*/ 2259874 h 3226526"/>
              <a:gd name="connsiteX51" fmla="*/ 5189537 w 5210496"/>
              <a:gd name="connsiteY51" fmla="*/ 2808514 h 3226526"/>
              <a:gd name="connsiteX52" fmla="*/ 5176474 w 5210496"/>
              <a:gd name="connsiteY52" fmla="*/ 2847703 h 3226526"/>
              <a:gd name="connsiteX53" fmla="*/ 5137285 w 5210496"/>
              <a:gd name="connsiteY53" fmla="*/ 2873828 h 3226526"/>
              <a:gd name="connsiteX54" fmla="*/ 5032783 w 5210496"/>
              <a:gd name="connsiteY54" fmla="*/ 2899954 h 3226526"/>
              <a:gd name="connsiteX55" fmla="*/ 4928280 w 5210496"/>
              <a:gd name="connsiteY55" fmla="*/ 2952206 h 3226526"/>
              <a:gd name="connsiteX56" fmla="*/ 4862965 w 5210496"/>
              <a:gd name="connsiteY56" fmla="*/ 2978331 h 3226526"/>
              <a:gd name="connsiteX57" fmla="*/ 4719274 w 5210496"/>
              <a:gd name="connsiteY57" fmla="*/ 3030583 h 3226526"/>
              <a:gd name="connsiteX58" fmla="*/ 4627834 w 5210496"/>
              <a:gd name="connsiteY58" fmla="*/ 3069771 h 3226526"/>
              <a:gd name="connsiteX59" fmla="*/ 4549457 w 5210496"/>
              <a:gd name="connsiteY59" fmla="*/ 3095897 h 3226526"/>
              <a:gd name="connsiteX60" fmla="*/ 4431891 w 5210496"/>
              <a:gd name="connsiteY60" fmla="*/ 3161211 h 3226526"/>
              <a:gd name="connsiteX61" fmla="*/ 4392703 w 5210496"/>
              <a:gd name="connsiteY61" fmla="*/ 3187337 h 3226526"/>
              <a:gd name="connsiteX62" fmla="*/ 4196760 w 5210496"/>
              <a:gd name="connsiteY62" fmla="*/ 3226526 h 3226526"/>
              <a:gd name="connsiteX63" fmla="*/ 3648120 w 5210496"/>
              <a:gd name="connsiteY63" fmla="*/ 3213463 h 3226526"/>
              <a:gd name="connsiteX64" fmla="*/ 3608931 w 5210496"/>
              <a:gd name="connsiteY64" fmla="*/ 3200400 h 3226526"/>
              <a:gd name="connsiteX65" fmla="*/ 3021103 w 5210496"/>
              <a:gd name="connsiteY65" fmla="*/ 3174274 h 3226526"/>
              <a:gd name="connsiteX66" fmla="*/ 2929663 w 5210496"/>
              <a:gd name="connsiteY66" fmla="*/ 3161211 h 3226526"/>
              <a:gd name="connsiteX67" fmla="*/ 2877411 w 5210496"/>
              <a:gd name="connsiteY67" fmla="*/ 3148148 h 3226526"/>
              <a:gd name="connsiteX68" fmla="*/ 2433274 w 5210496"/>
              <a:gd name="connsiteY68" fmla="*/ 3135086 h 3226526"/>
              <a:gd name="connsiteX69" fmla="*/ 2276520 w 5210496"/>
              <a:gd name="connsiteY69" fmla="*/ 3122023 h 3226526"/>
              <a:gd name="connsiteX70" fmla="*/ 2237331 w 5210496"/>
              <a:gd name="connsiteY70" fmla="*/ 3108960 h 3226526"/>
              <a:gd name="connsiteX71" fmla="*/ 2132828 w 5210496"/>
              <a:gd name="connsiteY71" fmla="*/ 3095897 h 3226526"/>
              <a:gd name="connsiteX72" fmla="*/ 2054451 w 5210496"/>
              <a:gd name="connsiteY72" fmla="*/ 3082834 h 3226526"/>
              <a:gd name="connsiteX73" fmla="*/ 1976074 w 5210496"/>
              <a:gd name="connsiteY73" fmla="*/ 3043646 h 3226526"/>
              <a:gd name="connsiteX74" fmla="*/ 1884634 w 5210496"/>
              <a:gd name="connsiteY74" fmla="*/ 3004457 h 3226526"/>
              <a:gd name="connsiteX75" fmla="*/ 1819320 w 5210496"/>
              <a:gd name="connsiteY75" fmla="*/ 2965268 h 3226526"/>
              <a:gd name="connsiteX76" fmla="*/ 1688691 w 5210496"/>
              <a:gd name="connsiteY76" fmla="*/ 2913017 h 3226526"/>
              <a:gd name="connsiteX77" fmla="*/ 1597251 w 5210496"/>
              <a:gd name="connsiteY77" fmla="*/ 2873828 h 3226526"/>
              <a:gd name="connsiteX78" fmla="*/ 1558063 w 5210496"/>
              <a:gd name="connsiteY78" fmla="*/ 2847703 h 3226526"/>
              <a:gd name="connsiteX79" fmla="*/ 1427434 w 5210496"/>
              <a:gd name="connsiteY79" fmla="*/ 2782388 h 3226526"/>
              <a:gd name="connsiteX80" fmla="*/ 1388245 w 5210496"/>
              <a:gd name="connsiteY80" fmla="*/ 2756263 h 3226526"/>
              <a:gd name="connsiteX81" fmla="*/ 1257617 w 5210496"/>
              <a:gd name="connsiteY81" fmla="*/ 2690948 h 3226526"/>
              <a:gd name="connsiteX82" fmla="*/ 1166177 w 5210496"/>
              <a:gd name="connsiteY82" fmla="*/ 2625634 h 3226526"/>
              <a:gd name="connsiteX83" fmla="*/ 957171 w 5210496"/>
              <a:gd name="connsiteY83" fmla="*/ 2521131 h 3226526"/>
              <a:gd name="connsiteX84" fmla="*/ 917983 w 5210496"/>
              <a:gd name="connsiteY84" fmla="*/ 2508068 h 3226526"/>
              <a:gd name="connsiteX85" fmla="*/ 826543 w 5210496"/>
              <a:gd name="connsiteY85" fmla="*/ 2455817 h 3226526"/>
              <a:gd name="connsiteX86" fmla="*/ 800417 w 5210496"/>
              <a:gd name="connsiteY86" fmla="*/ 2416628 h 3226526"/>
              <a:gd name="connsiteX87" fmla="*/ 591411 w 5210496"/>
              <a:gd name="connsiteY87" fmla="*/ 2299063 h 3226526"/>
              <a:gd name="connsiteX88" fmla="*/ 539160 w 5210496"/>
              <a:gd name="connsiteY88" fmla="*/ 2246811 h 3226526"/>
              <a:gd name="connsiteX89" fmla="*/ 330154 w 5210496"/>
              <a:gd name="connsiteY89" fmla="*/ 2063931 h 3226526"/>
              <a:gd name="connsiteX90" fmla="*/ 238714 w 5210496"/>
              <a:gd name="connsiteY90" fmla="*/ 1894114 h 3226526"/>
              <a:gd name="connsiteX91" fmla="*/ 199525 w 5210496"/>
              <a:gd name="connsiteY91" fmla="*/ 1802674 h 3226526"/>
              <a:gd name="connsiteX92" fmla="*/ 147274 w 5210496"/>
              <a:gd name="connsiteY92" fmla="*/ 1593668 h 3226526"/>
              <a:gd name="connsiteX93" fmla="*/ 134211 w 5210496"/>
              <a:gd name="connsiteY93" fmla="*/ 1554480 h 3226526"/>
              <a:gd name="connsiteX94" fmla="*/ 121148 w 5210496"/>
              <a:gd name="connsiteY94" fmla="*/ 1502228 h 3226526"/>
              <a:gd name="connsiteX95" fmla="*/ 55834 w 5210496"/>
              <a:gd name="connsiteY95" fmla="*/ 1332411 h 3226526"/>
              <a:gd name="connsiteX96" fmla="*/ 29708 w 5210496"/>
              <a:gd name="connsiteY96" fmla="*/ 1240971 h 3226526"/>
              <a:gd name="connsiteX97" fmla="*/ 16645 w 5210496"/>
              <a:gd name="connsiteY97" fmla="*/ 640080 h 3226526"/>
              <a:gd name="connsiteX98" fmla="*/ 42771 w 5210496"/>
              <a:gd name="connsiteY98" fmla="*/ 535577 h 3226526"/>
              <a:gd name="connsiteX99" fmla="*/ 55834 w 5210496"/>
              <a:gd name="connsiteY99" fmla="*/ 483326 h 3226526"/>
              <a:gd name="connsiteX100" fmla="*/ 81960 w 5210496"/>
              <a:gd name="connsiteY100" fmla="*/ 444137 h 3226526"/>
              <a:gd name="connsiteX101" fmla="*/ 95023 w 5210496"/>
              <a:gd name="connsiteY101" fmla="*/ 404948 h 3226526"/>
              <a:gd name="connsiteX102" fmla="*/ 134211 w 5210496"/>
              <a:gd name="connsiteY102" fmla="*/ 378823 h 3226526"/>
              <a:gd name="connsiteX103" fmla="*/ 264840 w 5210496"/>
              <a:gd name="connsiteY103" fmla="*/ 235131 h 3226526"/>
              <a:gd name="connsiteX104" fmla="*/ 304028 w 5210496"/>
              <a:gd name="connsiteY104" fmla="*/ 209006 h 3226526"/>
              <a:gd name="connsiteX105" fmla="*/ 317091 w 5210496"/>
              <a:gd name="connsiteY105" fmla="*/ 169817 h 3226526"/>
              <a:gd name="connsiteX106" fmla="*/ 395468 w 5210496"/>
              <a:gd name="connsiteY106" fmla="*/ 143691 h 3226526"/>
              <a:gd name="connsiteX107" fmla="*/ 460783 w 5210496"/>
              <a:gd name="connsiteY107" fmla="*/ 130628 h 322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210496" h="3226526">
                <a:moveTo>
                  <a:pt x="408531" y="143691"/>
                </a:moveTo>
                <a:cubicBezTo>
                  <a:pt x="443365" y="139337"/>
                  <a:pt x="479166" y="139865"/>
                  <a:pt x="513034" y="130628"/>
                </a:cubicBezTo>
                <a:cubicBezTo>
                  <a:pt x="528180" y="126497"/>
                  <a:pt x="538181" y="111524"/>
                  <a:pt x="552223" y="104503"/>
                </a:cubicBezTo>
                <a:cubicBezTo>
                  <a:pt x="564539" y="98345"/>
                  <a:pt x="578127" y="95063"/>
                  <a:pt x="591411" y="91440"/>
                </a:cubicBezTo>
                <a:cubicBezTo>
                  <a:pt x="732257" y="53027"/>
                  <a:pt x="651551" y="76624"/>
                  <a:pt x="761228" y="52251"/>
                </a:cubicBezTo>
                <a:cubicBezTo>
                  <a:pt x="778754" y="48356"/>
                  <a:pt x="796217" y="44120"/>
                  <a:pt x="813480" y="39188"/>
                </a:cubicBezTo>
                <a:cubicBezTo>
                  <a:pt x="826719" y="35405"/>
                  <a:pt x="839166" y="28826"/>
                  <a:pt x="852668" y="26126"/>
                </a:cubicBezTo>
                <a:cubicBezTo>
                  <a:pt x="910427" y="14575"/>
                  <a:pt x="1022912" y="5183"/>
                  <a:pt x="1074737" y="0"/>
                </a:cubicBezTo>
                <a:cubicBezTo>
                  <a:pt x="1135697" y="4354"/>
                  <a:pt x="1196920" y="5922"/>
                  <a:pt x="1257617" y="13063"/>
                </a:cubicBezTo>
                <a:cubicBezTo>
                  <a:pt x="1271292" y="14672"/>
                  <a:pt x="1283364" y="23139"/>
                  <a:pt x="1296805" y="26126"/>
                </a:cubicBezTo>
                <a:cubicBezTo>
                  <a:pt x="1322661" y="31872"/>
                  <a:pt x="1349005" y="35161"/>
                  <a:pt x="1375183" y="39188"/>
                </a:cubicBezTo>
                <a:cubicBezTo>
                  <a:pt x="1452989" y="51158"/>
                  <a:pt x="1470536" y="51352"/>
                  <a:pt x="1545000" y="65314"/>
                </a:cubicBezTo>
                <a:cubicBezTo>
                  <a:pt x="1588644" y="73497"/>
                  <a:pt x="1631899" y="83723"/>
                  <a:pt x="1675628" y="91440"/>
                </a:cubicBezTo>
                <a:cubicBezTo>
                  <a:pt x="1705949" y="96791"/>
                  <a:pt x="1736876" y="98465"/>
                  <a:pt x="1767068" y="104503"/>
                </a:cubicBezTo>
                <a:lnTo>
                  <a:pt x="1963011" y="143691"/>
                </a:lnTo>
                <a:cubicBezTo>
                  <a:pt x="2015262" y="161108"/>
                  <a:pt x="2068924" y="174759"/>
                  <a:pt x="2119765" y="195943"/>
                </a:cubicBezTo>
                <a:cubicBezTo>
                  <a:pt x="2172017" y="217714"/>
                  <a:pt x="2222367" y="244776"/>
                  <a:pt x="2276520" y="261257"/>
                </a:cubicBezTo>
                <a:cubicBezTo>
                  <a:pt x="2323093" y="275431"/>
                  <a:pt x="2372314" y="278674"/>
                  <a:pt x="2420211" y="287383"/>
                </a:cubicBezTo>
                <a:cubicBezTo>
                  <a:pt x="2433274" y="296091"/>
                  <a:pt x="2444506" y="308543"/>
                  <a:pt x="2459400" y="313508"/>
                </a:cubicBezTo>
                <a:cubicBezTo>
                  <a:pt x="2549619" y="343581"/>
                  <a:pt x="2733720" y="391886"/>
                  <a:pt x="2733720" y="391886"/>
                </a:cubicBezTo>
                <a:cubicBezTo>
                  <a:pt x="2874718" y="472456"/>
                  <a:pt x="2778472" y="426585"/>
                  <a:pt x="2955788" y="483326"/>
                </a:cubicBezTo>
                <a:cubicBezTo>
                  <a:pt x="3021360" y="504309"/>
                  <a:pt x="3086417" y="526869"/>
                  <a:pt x="3151731" y="548640"/>
                </a:cubicBezTo>
                <a:cubicBezTo>
                  <a:pt x="3173976" y="556055"/>
                  <a:pt x="3194800" y="567351"/>
                  <a:pt x="3217045" y="574766"/>
                </a:cubicBezTo>
                <a:cubicBezTo>
                  <a:pt x="3234077" y="580443"/>
                  <a:pt x="3252265" y="582151"/>
                  <a:pt x="3269297" y="587828"/>
                </a:cubicBezTo>
                <a:cubicBezTo>
                  <a:pt x="3291542" y="595243"/>
                  <a:pt x="3313321" y="604128"/>
                  <a:pt x="3334611" y="613954"/>
                </a:cubicBezTo>
                <a:cubicBezTo>
                  <a:pt x="3369972" y="630275"/>
                  <a:pt x="3401331" y="656761"/>
                  <a:pt x="3439114" y="666206"/>
                </a:cubicBezTo>
                <a:lnTo>
                  <a:pt x="3491365" y="679268"/>
                </a:lnTo>
                <a:cubicBezTo>
                  <a:pt x="3504428" y="687977"/>
                  <a:pt x="3515799" y="700029"/>
                  <a:pt x="3530554" y="705394"/>
                </a:cubicBezTo>
                <a:cubicBezTo>
                  <a:pt x="3564299" y="717665"/>
                  <a:pt x="3600993" y="720165"/>
                  <a:pt x="3635057" y="731520"/>
                </a:cubicBezTo>
                <a:cubicBezTo>
                  <a:pt x="3648120" y="735874"/>
                  <a:pt x="3662208" y="737896"/>
                  <a:pt x="3674245" y="744583"/>
                </a:cubicBezTo>
                <a:cubicBezTo>
                  <a:pt x="3701693" y="759832"/>
                  <a:pt x="3722835" y="786904"/>
                  <a:pt x="3752623" y="796834"/>
                </a:cubicBezTo>
                <a:cubicBezTo>
                  <a:pt x="3828916" y="822266"/>
                  <a:pt x="3755029" y="793817"/>
                  <a:pt x="3831000" y="836023"/>
                </a:cubicBezTo>
                <a:cubicBezTo>
                  <a:pt x="3856534" y="850208"/>
                  <a:pt x="3882685" y="863348"/>
                  <a:pt x="3909377" y="875211"/>
                </a:cubicBezTo>
                <a:cubicBezTo>
                  <a:pt x="3921960" y="880803"/>
                  <a:pt x="3936121" y="882380"/>
                  <a:pt x="3948565" y="888274"/>
                </a:cubicBezTo>
                <a:cubicBezTo>
                  <a:pt x="4018959" y="921619"/>
                  <a:pt x="4083676" y="968145"/>
                  <a:pt x="4157571" y="992777"/>
                </a:cubicBezTo>
                <a:cubicBezTo>
                  <a:pt x="4228737" y="1016499"/>
                  <a:pt x="4211293" y="1009286"/>
                  <a:pt x="4314325" y="1058091"/>
                </a:cubicBezTo>
                <a:cubicBezTo>
                  <a:pt x="4358321" y="1078931"/>
                  <a:pt x="4400752" y="1103005"/>
                  <a:pt x="4444954" y="1123406"/>
                </a:cubicBezTo>
                <a:cubicBezTo>
                  <a:pt x="4457456" y="1129176"/>
                  <a:pt x="4471827" y="1130310"/>
                  <a:pt x="4484143" y="1136468"/>
                </a:cubicBezTo>
                <a:cubicBezTo>
                  <a:pt x="4506852" y="1147822"/>
                  <a:pt x="4527927" y="1162200"/>
                  <a:pt x="4549457" y="1175657"/>
                </a:cubicBezTo>
                <a:cubicBezTo>
                  <a:pt x="4562770" y="1183978"/>
                  <a:pt x="4574770" y="1194437"/>
                  <a:pt x="4588645" y="1201783"/>
                </a:cubicBezTo>
                <a:cubicBezTo>
                  <a:pt x="4648880" y="1233672"/>
                  <a:pt x="4707709" y="1269292"/>
                  <a:pt x="4771525" y="1293223"/>
                </a:cubicBezTo>
                <a:cubicBezTo>
                  <a:pt x="4806359" y="1306286"/>
                  <a:pt x="4842249" y="1316821"/>
                  <a:pt x="4876028" y="1332411"/>
                </a:cubicBezTo>
                <a:cubicBezTo>
                  <a:pt x="5009569" y="1394045"/>
                  <a:pt x="4879354" y="1356103"/>
                  <a:pt x="4993594" y="1384663"/>
                </a:cubicBezTo>
                <a:cubicBezTo>
                  <a:pt x="5002303" y="1397726"/>
                  <a:pt x="5013344" y="1409505"/>
                  <a:pt x="5019720" y="1423851"/>
                </a:cubicBezTo>
                <a:cubicBezTo>
                  <a:pt x="5045980" y="1482936"/>
                  <a:pt x="5049243" y="1517785"/>
                  <a:pt x="5058908" y="1580606"/>
                </a:cubicBezTo>
                <a:cubicBezTo>
                  <a:pt x="5063590" y="1611037"/>
                  <a:pt x="5068907" y="1641409"/>
                  <a:pt x="5071971" y="1672046"/>
                </a:cubicBezTo>
                <a:cubicBezTo>
                  <a:pt x="5095060" y="1902937"/>
                  <a:pt x="5072848" y="1769187"/>
                  <a:pt x="5098097" y="1933303"/>
                </a:cubicBezTo>
                <a:cubicBezTo>
                  <a:pt x="5123033" y="2095386"/>
                  <a:pt x="5094225" y="1933459"/>
                  <a:pt x="5137285" y="2076994"/>
                </a:cubicBezTo>
                <a:cubicBezTo>
                  <a:pt x="5143665" y="2098260"/>
                  <a:pt x="5144506" y="2120888"/>
                  <a:pt x="5150348" y="2142308"/>
                </a:cubicBezTo>
                <a:cubicBezTo>
                  <a:pt x="5157594" y="2168877"/>
                  <a:pt x="5167765" y="2194560"/>
                  <a:pt x="5176474" y="2220686"/>
                </a:cubicBezTo>
                <a:lnTo>
                  <a:pt x="5189537" y="2259874"/>
                </a:lnTo>
                <a:cubicBezTo>
                  <a:pt x="5222429" y="2490115"/>
                  <a:pt x="5212059" y="2380596"/>
                  <a:pt x="5189537" y="2808514"/>
                </a:cubicBezTo>
                <a:cubicBezTo>
                  <a:pt x="5188813" y="2822265"/>
                  <a:pt x="5185076" y="2836951"/>
                  <a:pt x="5176474" y="2847703"/>
                </a:cubicBezTo>
                <a:cubicBezTo>
                  <a:pt x="5166666" y="2859962"/>
                  <a:pt x="5151327" y="2866807"/>
                  <a:pt x="5137285" y="2873828"/>
                </a:cubicBezTo>
                <a:cubicBezTo>
                  <a:pt x="5110505" y="2887218"/>
                  <a:pt x="5057628" y="2894985"/>
                  <a:pt x="5032783" y="2899954"/>
                </a:cubicBezTo>
                <a:cubicBezTo>
                  <a:pt x="4997949" y="2917371"/>
                  <a:pt x="4964441" y="2937742"/>
                  <a:pt x="4928280" y="2952206"/>
                </a:cubicBezTo>
                <a:cubicBezTo>
                  <a:pt x="4906508" y="2960914"/>
                  <a:pt x="4884312" y="2968628"/>
                  <a:pt x="4862965" y="2978331"/>
                </a:cubicBezTo>
                <a:cubicBezTo>
                  <a:pt x="4747183" y="3030959"/>
                  <a:pt x="4826568" y="3009124"/>
                  <a:pt x="4719274" y="3030583"/>
                </a:cubicBezTo>
                <a:cubicBezTo>
                  <a:pt x="4688794" y="3043646"/>
                  <a:pt x="4658785" y="3057867"/>
                  <a:pt x="4627834" y="3069771"/>
                </a:cubicBezTo>
                <a:cubicBezTo>
                  <a:pt x="4602131" y="3079657"/>
                  <a:pt x="4572371" y="3080621"/>
                  <a:pt x="4549457" y="3095897"/>
                </a:cubicBezTo>
                <a:cubicBezTo>
                  <a:pt x="4459623" y="3155786"/>
                  <a:pt x="4500868" y="3138219"/>
                  <a:pt x="4431891" y="3161211"/>
                </a:cubicBezTo>
                <a:cubicBezTo>
                  <a:pt x="4418828" y="3169920"/>
                  <a:pt x="4407049" y="3180961"/>
                  <a:pt x="4392703" y="3187337"/>
                </a:cubicBezTo>
                <a:cubicBezTo>
                  <a:pt x="4315515" y="3221643"/>
                  <a:pt x="4286436" y="3216562"/>
                  <a:pt x="4196760" y="3226526"/>
                </a:cubicBezTo>
                <a:cubicBezTo>
                  <a:pt x="4013880" y="3222172"/>
                  <a:pt x="3830871" y="3221585"/>
                  <a:pt x="3648120" y="3213463"/>
                </a:cubicBezTo>
                <a:cubicBezTo>
                  <a:pt x="3634364" y="3212852"/>
                  <a:pt x="3622674" y="3201259"/>
                  <a:pt x="3608931" y="3200400"/>
                </a:cubicBezTo>
                <a:cubicBezTo>
                  <a:pt x="3413177" y="3188165"/>
                  <a:pt x="3021103" y="3174274"/>
                  <a:pt x="3021103" y="3174274"/>
                </a:cubicBezTo>
                <a:cubicBezTo>
                  <a:pt x="2990623" y="3169920"/>
                  <a:pt x="2959956" y="3166719"/>
                  <a:pt x="2929663" y="3161211"/>
                </a:cubicBezTo>
                <a:cubicBezTo>
                  <a:pt x="2911999" y="3157999"/>
                  <a:pt x="2895340" y="3149092"/>
                  <a:pt x="2877411" y="3148148"/>
                </a:cubicBezTo>
                <a:cubicBezTo>
                  <a:pt x="2729506" y="3140364"/>
                  <a:pt x="2581320" y="3139440"/>
                  <a:pt x="2433274" y="3135086"/>
                </a:cubicBezTo>
                <a:cubicBezTo>
                  <a:pt x="2381023" y="3130732"/>
                  <a:pt x="2328493" y="3128953"/>
                  <a:pt x="2276520" y="3122023"/>
                </a:cubicBezTo>
                <a:cubicBezTo>
                  <a:pt x="2262871" y="3120203"/>
                  <a:pt x="2250879" y="3111423"/>
                  <a:pt x="2237331" y="3108960"/>
                </a:cubicBezTo>
                <a:cubicBezTo>
                  <a:pt x="2202792" y="3102680"/>
                  <a:pt x="2167581" y="3100862"/>
                  <a:pt x="2132828" y="3095897"/>
                </a:cubicBezTo>
                <a:cubicBezTo>
                  <a:pt x="2106608" y="3092151"/>
                  <a:pt x="2080577" y="3087188"/>
                  <a:pt x="2054451" y="3082834"/>
                </a:cubicBezTo>
                <a:cubicBezTo>
                  <a:pt x="2028325" y="3069771"/>
                  <a:pt x="2002595" y="3055886"/>
                  <a:pt x="1976074" y="3043646"/>
                </a:cubicBezTo>
                <a:cubicBezTo>
                  <a:pt x="1945965" y="3029749"/>
                  <a:pt x="1914294" y="3019287"/>
                  <a:pt x="1884634" y="3004457"/>
                </a:cubicBezTo>
                <a:cubicBezTo>
                  <a:pt x="1861925" y="2993102"/>
                  <a:pt x="1842029" y="2976623"/>
                  <a:pt x="1819320" y="2965268"/>
                </a:cubicBezTo>
                <a:cubicBezTo>
                  <a:pt x="1676150" y="2893683"/>
                  <a:pt x="1775564" y="2947766"/>
                  <a:pt x="1688691" y="2913017"/>
                </a:cubicBezTo>
                <a:cubicBezTo>
                  <a:pt x="1657902" y="2900701"/>
                  <a:pt x="1626911" y="2888658"/>
                  <a:pt x="1597251" y="2873828"/>
                </a:cubicBezTo>
                <a:cubicBezTo>
                  <a:pt x="1583209" y="2866807"/>
                  <a:pt x="1571886" y="2855146"/>
                  <a:pt x="1558063" y="2847703"/>
                </a:cubicBezTo>
                <a:cubicBezTo>
                  <a:pt x="1515199" y="2824623"/>
                  <a:pt x="1470298" y="2805468"/>
                  <a:pt x="1427434" y="2782388"/>
                </a:cubicBezTo>
                <a:cubicBezTo>
                  <a:pt x="1413611" y="2774945"/>
                  <a:pt x="1401707" y="2764340"/>
                  <a:pt x="1388245" y="2756263"/>
                </a:cubicBezTo>
                <a:cubicBezTo>
                  <a:pt x="1295925" y="2700871"/>
                  <a:pt x="1325765" y="2713665"/>
                  <a:pt x="1257617" y="2690948"/>
                </a:cubicBezTo>
                <a:cubicBezTo>
                  <a:pt x="1227137" y="2669177"/>
                  <a:pt x="1198786" y="2644065"/>
                  <a:pt x="1166177" y="2625634"/>
                </a:cubicBezTo>
                <a:cubicBezTo>
                  <a:pt x="1098367" y="2587307"/>
                  <a:pt x="1031066" y="2545763"/>
                  <a:pt x="957171" y="2521131"/>
                </a:cubicBezTo>
                <a:cubicBezTo>
                  <a:pt x="944108" y="2516777"/>
                  <a:pt x="930299" y="2514226"/>
                  <a:pt x="917983" y="2508068"/>
                </a:cubicBezTo>
                <a:cubicBezTo>
                  <a:pt x="886584" y="2492368"/>
                  <a:pt x="857023" y="2473234"/>
                  <a:pt x="826543" y="2455817"/>
                </a:cubicBezTo>
                <a:cubicBezTo>
                  <a:pt x="817834" y="2442754"/>
                  <a:pt x="813480" y="2425337"/>
                  <a:pt x="800417" y="2416628"/>
                </a:cubicBezTo>
                <a:cubicBezTo>
                  <a:pt x="733908" y="2372289"/>
                  <a:pt x="647932" y="2355585"/>
                  <a:pt x="591411" y="2299063"/>
                </a:cubicBezTo>
                <a:cubicBezTo>
                  <a:pt x="573994" y="2281646"/>
                  <a:pt x="558224" y="2262409"/>
                  <a:pt x="539160" y="2246811"/>
                </a:cubicBezTo>
                <a:cubicBezTo>
                  <a:pt x="453209" y="2176487"/>
                  <a:pt x="399358" y="2167734"/>
                  <a:pt x="330154" y="2063931"/>
                </a:cubicBezTo>
                <a:cubicBezTo>
                  <a:pt x="286353" y="1998231"/>
                  <a:pt x="282119" y="1995391"/>
                  <a:pt x="238714" y="1894114"/>
                </a:cubicBezTo>
                <a:cubicBezTo>
                  <a:pt x="225651" y="1863634"/>
                  <a:pt x="209180" y="1834399"/>
                  <a:pt x="199525" y="1802674"/>
                </a:cubicBezTo>
                <a:cubicBezTo>
                  <a:pt x="178616" y="1733973"/>
                  <a:pt x="169984" y="1661795"/>
                  <a:pt x="147274" y="1593668"/>
                </a:cubicBezTo>
                <a:cubicBezTo>
                  <a:pt x="142920" y="1580605"/>
                  <a:pt x="137994" y="1567719"/>
                  <a:pt x="134211" y="1554480"/>
                </a:cubicBezTo>
                <a:cubicBezTo>
                  <a:pt x="129279" y="1537217"/>
                  <a:pt x="126307" y="1519424"/>
                  <a:pt x="121148" y="1502228"/>
                </a:cubicBezTo>
                <a:cubicBezTo>
                  <a:pt x="71061" y="1335269"/>
                  <a:pt x="122098" y="1517948"/>
                  <a:pt x="55834" y="1332411"/>
                </a:cubicBezTo>
                <a:cubicBezTo>
                  <a:pt x="45172" y="1302558"/>
                  <a:pt x="38417" y="1271451"/>
                  <a:pt x="29708" y="1240971"/>
                </a:cubicBezTo>
                <a:cubicBezTo>
                  <a:pt x="-2069" y="954968"/>
                  <a:pt x="-11329" y="975770"/>
                  <a:pt x="16645" y="640080"/>
                </a:cubicBezTo>
                <a:cubicBezTo>
                  <a:pt x="19627" y="604298"/>
                  <a:pt x="34062" y="570411"/>
                  <a:pt x="42771" y="535577"/>
                </a:cubicBezTo>
                <a:cubicBezTo>
                  <a:pt x="47125" y="518160"/>
                  <a:pt x="45875" y="498264"/>
                  <a:pt x="55834" y="483326"/>
                </a:cubicBezTo>
                <a:cubicBezTo>
                  <a:pt x="64543" y="470263"/>
                  <a:pt x="74939" y="458179"/>
                  <a:pt x="81960" y="444137"/>
                </a:cubicBezTo>
                <a:cubicBezTo>
                  <a:pt x="88118" y="431821"/>
                  <a:pt x="86421" y="415700"/>
                  <a:pt x="95023" y="404948"/>
                </a:cubicBezTo>
                <a:cubicBezTo>
                  <a:pt x="104830" y="392689"/>
                  <a:pt x="121148" y="387531"/>
                  <a:pt x="134211" y="378823"/>
                </a:cubicBezTo>
                <a:cubicBezTo>
                  <a:pt x="172283" y="328061"/>
                  <a:pt x="211423" y="270742"/>
                  <a:pt x="264840" y="235131"/>
                </a:cubicBezTo>
                <a:lnTo>
                  <a:pt x="304028" y="209006"/>
                </a:lnTo>
                <a:cubicBezTo>
                  <a:pt x="308382" y="195943"/>
                  <a:pt x="305886" y="177820"/>
                  <a:pt x="317091" y="169817"/>
                </a:cubicBezTo>
                <a:cubicBezTo>
                  <a:pt x="339500" y="153810"/>
                  <a:pt x="369342" y="152400"/>
                  <a:pt x="395468" y="143691"/>
                </a:cubicBezTo>
                <a:cubicBezTo>
                  <a:pt x="442918" y="127874"/>
                  <a:pt x="420888" y="130628"/>
                  <a:pt x="460783" y="130628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3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659" y="111011"/>
            <a:ext cx="10571998" cy="970450"/>
          </a:xfrm>
        </p:spPr>
        <p:txBody>
          <a:bodyPr/>
          <a:lstStyle/>
          <a:p>
            <a:r>
              <a:rPr lang="en-US" dirty="0" smtClean="0"/>
              <a:t>Functional Inhibition: GABA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320" t="2455" r="2398" b="-1"/>
          <a:stretch/>
        </p:blipFill>
        <p:spPr>
          <a:xfrm>
            <a:off x="0" y="1896034"/>
            <a:ext cx="7127618" cy="49619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27617" y="2160511"/>
            <a:ext cx="494784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GABA = Inhibitory 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GABA is required for Critical Period (CP), and </a:t>
            </a:r>
            <a:r>
              <a:rPr lang="he-IL" sz="2800" dirty="0" err="1" smtClean="0"/>
              <a:t>GABAergic</a:t>
            </a:r>
            <a:r>
              <a:rPr lang="en-US" sz="2800" dirty="0" smtClean="0"/>
              <a:t> </a:t>
            </a:r>
            <a:r>
              <a:rPr lang="he-IL" sz="2800" dirty="0" err="1" smtClean="0"/>
              <a:t>activity</a:t>
            </a:r>
            <a:r>
              <a:rPr lang="en-US" sz="2800" dirty="0" smtClean="0"/>
              <a:t> </a:t>
            </a:r>
            <a:r>
              <a:rPr lang="he-IL" sz="2800" dirty="0" err="1" smtClean="0"/>
              <a:t>initiate</a:t>
            </a:r>
            <a:r>
              <a:rPr lang="en-US" sz="2800" dirty="0" smtClean="0"/>
              <a:t>s</a:t>
            </a:r>
            <a:r>
              <a:rPr lang="he-IL" sz="2800" dirty="0" smtClean="0"/>
              <a:t> CP</a:t>
            </a:r>
            <a:r>
              <a:rPr lang="en-US" sz="28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BUT! GABA +- cannot Reopen CP in adult.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50057" y="6348104"/>
            <a:ext cx="3597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</a:rPr>
              <a:t>Diazepam</a:t>
            </a:r>
            <a:r>
              <a:rPr lang="en-US" sz="2000" dirty="0">
                <a:latin typeface="Arial" panose="020B0604020202020204" pitchFamily="34" charset="0"/>
              </a:rPr>
              <a:t> </a:t>
            </a:r>
            <a:r>
              <a:rPr lang="en-US" sz="2000" dirty="0" smtClean="0">
                <a:latin typeface="Arial" panose="020B0604020202020204" pitchFamily="34" charset="0"/>
              </a:rPr>
              <a:t>/Valium -&gt; + GABA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103535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1" y="312590"/>
            <a:ext cx="11462658" cy="936171"/>
          </a:xfrm>
        </p:spPr>
        <p:txBody>
          <a:bodyPr/>
          <a:lstStyle/>
          <a:p>
            <a:r>
              <a:rPr lang="en-US" dirty="0" smtClean="0"/>
              <a:t>Lynx1 brakes Plasticity in the </a:t>
            </a:r>
            <a:r>
              <a:rPr lang="en-US" dirty="0"/>
              <a:t>Adult </a:t>
            </a:r>
            <a:r>
              <a:rPr lang="en-US" dirty="0" smtClean="0"/>
              <a:t>Cortex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52918"/>
            <a:ext cx="12054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dirty="0" err="1"/>
              <a:t>Morishita</a:t>
            </a:r>
            <a:r>
              <a:rPr lang="en-US" dirty="0"/>
              <a:t>,  </a:t>
            </a:r>
            <a:r>
              <a:rPr lang="en-US" dirty="0" err="1"/>
              <a:t>Hensch</a:t>
            </a:r>
            <a:r>
              <a:rPr lang="en-US" dirty="0"/>
              <a:t>, et al’. “Lynx1, a cholinergic brake, limits plasticity in adult visual cortex”. </a:t>
            </a:r>
            <a:r>
              <a:rPr lang="en-US" i="1" dirty="0"/>
              <a:t>Science</a:t>
            </a:r>
            <a:r>
              <a:rPr lang="en-US" dirty="0"/>
              <a:t> (2010</a:t>
            </a:r>
            <a:r>
              <a:rPr lang="en-US" dirty="0" smtClean="0"/>
              <a:t>).</a:t>
            </a:r>
          </a:p>
          <a:p>
            <a:pPr marL="406400" indent="-406400"/>
            <a:r>
              <a:rPr lang="en-US" dirty="0" smtClean="0"/>
              <a:t>“Lynx </a:t>
            </a:r>
            <a:r>
              <a:rPr lang="en-US" dirty="0"/>
              <a:t>for braking </a:t>
            </a:r>
            <a:r>
              <a:rPr lang="en-US" dirty="0" smtClean="0"/>
              <a:t>plasticity”. </a:t>
            </a:r>
            <a:r>
              <a:rPr lang="en-US" i="1" dirty="0"/>
              <a:t>Science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2010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1028" name="Picture 4" descr="http://www.rcsb.org/pdb/images/2l03_asym_r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965" y="2329916"/>
            <a:ext cx="3353441" cy="33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 rot="21274375">
            <a:off x="7207351" y="2642128"/>
            <a:ext cx="3690426" cy="1192663"/>
          </a:xfrm>
          <a:prstGeom prst="cloudCallout">
            <a:avLst>
              <a:gd name="adj1" fmla="val -95638"/>
              <a:gd name="adj2" fmla="val -52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 </a:t>
            </a:r>
            <a:r>
              <a:rPr lang="en-US" sz="2400" dirty="0" smtClean="0"/>
              <a:t>Acetylcholine Antagonist.</a:t>
            </a:r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6710082" y="4376198"/>
            <a:ext cx="5155347" cy="1096577"/>
          </a:xfrm>
          <a:prstGeom prst="accentBorderCallout1">
            <a:avLst>
              <a:gd name="adj1" fmla="val 18750"/>
              <a:gd name="adj2" fmla="val -8333"/>
              <a:gd name="adj3" fmla="val -46266"/>
              <a:gd name="adj4" fmla="val -199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 smtClean="0"/>
              <a:t>Binds to Ach receptors.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 err="1" smtClean="0"/>
              <a:t>ToLIP</a:t>
            </a:r>
            <a:r>
              <a:rPr lang="en-US" sz="2800" dirty="0" smtClean="0"/>
              <a:t> (Toxin Like Protein)</a:t>
            </a:r>
          </a:p>
        </p:txBody>
      </p:sp>
    </p:spTree>
    <p:extLst>
      <p:ext uri="{BB962C8B-B14F-4D97-AF65-F5344CB8AC3E}">
        <p14:creationId xmlns:p14="http://schemas.microsoft.com/office/powerpoint/2010/main" val="85335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43588276"/>
              </p:ext>
            </p:extLst>
          </p:nvPr>
        </p:nvGraphicFramePr>
        <p:xfrm>
          <a:off x="-143218" y="605928"/>
          <a:ext cx="12173638" cy="6004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3666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1" y="312590"/>
            <a:ext cx="11462658" cy="936171"/>
          </a:xfrm>
        </p:spPr>
        <p:txBody>
          <a:bodyPr/>
          <a:lstStyle/>
          <a:p>
            <a:r>
              <a:rPr lang="en-US" dirty="0" smtClean="0"/>
              <a:t>Lynx1 brakes Plasticity in the </a:t>
            </a:r>
            <a:r>
              <a:rPr lang="en-US" dirty="0"/>
              <a:t>Adult </a:t>
            </a:r>
            <a:r>
              <a:rPr lang="en-US" dirty="0" smtClean="0"/>
              <a:t>Cortex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2047" y="6469492"/>
            <a:ext cx="12054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dirty="0" err="1"/>
              <a:t>Morishita</a:t>
            </a:r>
            <a:r>
              <a:rPr lang="en-US" dirty="0"/>
              <a:t>,  </a:t>
            </a:r>
            <a:r>
              <a:rPr lang="en-US" dirty="0" err="1"/>
              <a:t>Hensch</a:t>
            </a:r>
            <a:r>
              <a:rPr lang="en-US" dirty="0"/>
              <a:t>, et al’. “Lynx1, a cholinergic brake, limits plasticity in adult visual cortex”. </a:t>
            </a:r>
            <a:r>
              <a:rPr lang="en-US" i="1" dirty="0"/>
              <a:t>Science</a:t>
            </a:r>
            <a:r>
              <a:rPr lang="en-US" dirty="0"/>
              <a:t> (2010</a:t>
            </a:r>
            <a:r>
              <a:rPr lang="en-US" dirty="0" smtClean="0"/>
              <a:t>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89" y="2141122"/>
            <a:ext cx="3409011" cy="4106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924" y="2241699"/>
            <a:ext cx="3222393" cy="3864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71" y="2241700"/>
            <a:ext cx="2527048" cy="388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25" b="-469"/>
          <a:stretch/>
        </p:blipFill>
        <p:spPr>
          <a:xfrm>
            <a:off x="351064" y="2463871"/>
            <a:ext cx="3010700" cy="41833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78299" y="2987928"/>
            <a:ext cx="53884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( D ) </a:t>
            </a:r>
            <a:r>
              <a:rPr lang="en-US" sz="2800" dirty="0" smtClean="0"/>
              <a:t>Short-Term Monocular Deprivation </a:t>
            </a:r>
            <a:r>
              <a:rPr lang="en-US" sz="2800" dirty="0"/>
              <a:t>shifts the ocular dominance </a:t>
            </a:r>
            <a:r>
              <a:rPr lang="en-US" sz="2800" dirty="0" smtClean="0"/>
              <a:t>distribution </a:t>
            </a:r>
            <a:r>
              <a:rPr lang="en-US" sz="2800" dirty="0"/>
              <a:t>of Lynx1 </a:t>
            </a:r>
            <a:r>
              <a:rPr lang="en-US" sz="2800" dirty="0" smtClean="0"/>
              <a:t>knock-out </a:t>
            </a:r>
            <a:r>
              <a:rPr lang="en-US" sz="2800" dirty="0"/>
              <a:t>(KO) mice [</a:t>
            </a:r>
            <a:r>
              <a:rPr lang="en-US" sz="2800" dirty="0" smtClean="0">
                <a:solidFill>
                  <a:schemeClr val="accent1"/>
                </a:solidFill>
              </a:rPr>
              <a:t>bottom</a:t>
            </a:r>
            <a:r>
              <a:rPr lang="en-US" sz="2800" dirty="0" smtClean="0"/>
              <a:t>], </a:t>
            </a:r>
            <a:r>
              <a:rPr lang="en-US" sz="2800" dirty="0"/>
              <a:t>but not in wild-type (WT) </a:t>
            </a:r>
            <a:r>
              <a:rPr lang="en-US" sz="2800" dirty="0" smtClean="0"/>
              <a:t>mice.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2771" y="312590"/>
            <a:ext cx="11462658" cy="936171"/>
          </a:xfrm>
        </p:spPr>
        <p:txBody>
          <a:bodyPr/>
          <a:lstStyle/>
          <a:p>
            <a:r>
              <a:rPr lang="en-US" dirty="0" smtClean="0"/>
              <a:t>Lynx1 brakes Plasticity in the </a:t>
            </a:r>
            <a:r>
              <a:rPr lang="en-US" dirty="0"/>
              <a:t>Adult </a:t>
            </a:r>
            <a:r>
              <a:rPr lang="en-US" dirty="0" smtClean="0"/>
              <a:t>Cortex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68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4671" y="472751"/>
            <a:ext cx="11462658" cy="93617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Lynx1 KO reopens Critical Period Plasticity in the Adult visual Cortex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729" y="3465793"/>
            <a:ext cx="5475835" cy="312656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6754" y="2195072"/>
            <a:ext cx="63559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Fig. 3. Recovery from </a:t>
            </a:r>
            <a:r>
              <a:rPr lang="en-US" sz="2400" i="1" dirty="0" smtClean="0"/>
              <a:t>amblyopia </a:t>
            </a:r>
            <a:r>
              <a:rPr lang="en-US" sz="2400" i="1" dirty="0"/>
              <a:t>in Lynx1 KO mice. </a:t>
            </a:r>
            <a:endParaRPr lang="en-US" sz="2400" i="1" dirty="0" smtClean="0"/>
          </a:p>
          <a:p>
            <a:r>
              <a:rPr lang="en-US" sz="2000" dirty="0" smtClean="0"/>
              <a:t>( </a:t>
            </a:r>
            <a:r>
              <a:rPr lang="en-US" sz="2000" dirty="0"/>
              <a:t>A ) After long-term MD (LTMD) spanning the critical </a:t>
            </a:r>
            <a:r>
              <a:rPr lang="en-US" sz="2000" dirty="0" smtClean="0"/>
              <a:t>period, </a:t>
            </a:r>
            <a:r>
              <a:rPr lang="en-US" sz="2000" dirty="0"/>
              <a:t>the deprived eye was reopened </a:t>
            </a:r>
            <a:r>
              <a:rPr lang="en-US" sz="2000" dirty="0" smtClean="0"/>
              <a:t>&amp; VEP </a:t>
            </a:r>
            <a:r>
              <a:rPr lang="en-US" sz="2000" dirty="0"/>
              <a:t>(visual evoked </a:t>
            </a:r>
            <a:r>
              <a:rPr lang="en-US" sz="2000" dirty="0" smtClean="0"/>
              <a:t>potential) </a:t>
            </a:r>
            <a:r>
              <a:rPr lang="en-US" sz="2000" dirty="0"/>
              <a:t>acuity was measured </a:t>
            </a:r>
            <a:r>
              <a:rPr lang="en-US" sz="2000" dirty="0" smtClean="0"/>
              <a:t>in V1.</a:t>
            </a:r>
          </a:p>
          <a:p>
            <a:r>
              <a:rPr lang="en-US" sz="2000" dirty="0" smtClean="0"/>
              <a:t>( </a:t>
            </a:r>
            <a:r>
              <a:rPr lang="en-US" sz="2000" dirty="0"/>
              <a:t>C )</a:t>
            </a:r>
            <a:r>
              <a:rPr lang="en-US" sz="2000" dirty="0" smtClean="0"/>
              <a:t>Visual acuity in WT </a:t>
            </a:r>
            <a:r>
              <a:rPr lang="en-US" sz="2000" dirty="0"/>
              <a:t>mice (</a:t>
            </a:r>
            <a:r>
              <a:rPr lang="en-US" sz="2000" dirty="0" smtClean="0"/>
              <a:t>white) </a:t>
            </a:r>
            <a:r>
              <a:rPr lang="en-US" sz="2000" dirty="0"/>
              <a:t>without </a:t>
            </a:r>
            <a:r>
              <a:rPr lang="en-US" sz="2000" dirty="0" smtClean="0"/>
              <a:t>deprivation </a:t>
            </a:r>
            <a:r>
              <a:rPr lang="en-US" sz="2000" dirty="0"/>
              <a:t>[no </a:t>
            </a:r>
            <a:r>
              <a:rPr lang="en-US" sz="2000" dirty="0" smtClean="0"/>
              <a:t>MD] </a:t>
            </a:r>
            <a:r>
              <a:rPr lang="en-US" sz="2000" dirty="0"/>
              <a:t>decreases after LTMD spanning </a:t>
            </a:r>
            <a:r>
              <a:rPr lang="en-US" sz="2000" dirty="0" smtClean="0"/>
              <a:t>CP and endures. Reopening </a:t>
            </a:r>
            <a:r>
              <a:rPr lang="en-US" sz="2000" dirty="0"/>
              <a:t>the deprived eye together with Ach inhibitor </a:t>
            </a:r>
            <a:r>
              <a:rPr lang="en-US" sz="2000" dirty="0" smtClean="0"/>
              <a:t>(</a:t>
            </a:r>
            <a:r>
              <a:rPr lang="en-US" sz="2000" dirty="0" err="1" smtClean="0"/>
              <a:t>AChEI</a:t>
            </a:r>
            <a:r>
              <a:rPr lang="en-US" sz="2000" dirty="0" smtClean="0"/>
              <a:t>) restores vision.</a:t>
            </a:r>
          </a:p>
          <a:p>
            <a:r>
              <a:rPr lang="en-US" sz="2000" dirty="0" smtClean="0"/>
              <a:t> </a:t>
            </a:r>
            <a:r>
              <a:rPr lang="en-US" sz="2000" b="1" dirty="0"/>
              <a:t>Lynx1 </a:t>
            </a:r>
            <a:r>
              <a:rPr lang="en-US" sz="2000" b="1" dirty="0" smtClean="0"/>
              <a:t>KO </a:t>
            </a:r>
            <a:r>
              <a:rPr lang="en-US" sz="2000" b="1" dirty="0"/>
              <a:t>mice (black bars) spontaneously recover from LTMD  simply by reopening the deprived eye</a:t>
            </a:r>
            <a:r>
              <a:rPr lang="en-US" sz="2000" dirty="0"/>
              <a:t> to reach normal </a:t>
            </a:r>
            <a:r>
              <a:rPr lang="en-US" sz="2000" dirty="0" smtClean="0"/>
              <a:t>levels.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806" y="2334367"/>
            <a:ext cx="4538997" cy="9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3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Stabilization: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5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00559518"/>
                  </p:ext>
                </p:extLst>
              </p:nvPr>
            </p:nvGraphicFramePr>
            <p:xfrm>
              <a:off x="500063" y="2011363"/>
              <a:ext cx="11691937" cy="42973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Content Placeholder 5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100559518"/>
                  </p:ext>
                </p:extLst>
              </p:nvPr>
            </p:nvGraphicFramePr>
            <p:xfrm>
              <a:off x="500063" y="2011363"/>
              <a:ext cx="11691937" cy="42973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026" name="Picture 2" descr="http://img.gawkerassets.com/img/19bmvk02bx87ljpg/original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8" t="6922" r="4752" b="16167"/>
          <a:stretch/>
        </p:blipFill>
        <p:spPr bwMode="auto">
          <a:xfrm>
            <a:off x="7826188" y="5026742"/>
            <a:ext cx="3048000" cy="183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835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Conclusions:</a:t>
            </a:r>
            <a:endParaRPr lang="en-US" sz="60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847929"/>
            <a:ext cx="10554574" cy="363651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Default state is plastic, not stable. 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Stable state is maintained by molecular brakes. (Lynx1, others).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E/I ratio important to critical period “timer” activation.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Don’t confuse Critical and Sensitive periods!</a:t>
            </a:r>
          </a:p>
          <a:p>
            <a:pPr marL="0" indent="0">
              <a:buNone/>
            </a:pPr>
            <a:endParaRPr lang="en-US" sz="28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Many more factors to discover? </a:t>
            </a:r>
          </a:p>
          <a:p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MASSIVE clinical potential.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4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encrypted-tbn1.gstatic.com/images?q=tbn:ANd9GcSjuikIQpv54_3_1GlVUeEDBxcQxdoiHRX2wc7KU95UEkyMNHbZ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768" y="0"/>
            <a:ext cx="5229727" cy="68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2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228" y="262131"/>
            <a:ext cx="10571998" cy="970450"/>
          </a:xfrm>
        </p:spPr>
        <p:txBody>
          <a:bodyPr/>
          <a:lstStyle/>
          <a:p>
            <a:r>
              <a:rPr lang="en-US" dirty="0" smtClean="0"/>
              <a:t>The Early brain: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107512"/>
              </p:ext>
            </p:extLst>
          </p:nvPr>
        </p:nvGraphicFramePr>
        <p:xfrm>
          <a:off x="5703420" y="1876929"/>
          <a:ext cx="6488580" cy="4440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4290"/>
                <a:gridCol w="3244290"/>
              </a:tblGrid>
              <a:tr h="61774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Young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Old</a:t>
                      </a:r>
                      <a:endParaRPr lang="en-US" sz="2400" dirty="0"/>
                    </a:p>
                  </a:txBody>
                  <a:tcPr/>
                </a:tc>
              </a:tr>
              <a:tr h="102370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Learning is Easy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Learning is HARD!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</a:tr>
              <a:tr h="13996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Totally new abilities acquired (walking, talking..)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 new “tricks”.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</a:tr>
              <a:tr h="139964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Most neural</a:t>
                      </a:r>
                      <a:r>
                        <a:rPr lang="en-US" sz="2400" baseline="0" dirty="0" smtClean="0"/>
                        <a:t> activity is Excitatory*</a:t>
                      </a:r>
                      <a:endParaRPr lang="en-US" sz="2400" dirty="0"/>
                    </a:p>
                  </a:txBody>
                  <a:tcPr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Most neural cell-cell messages</a:t>
                      </a:r>
                      <a:r>
                        <a:rPr lang="en-US" sz="2400" baseline="0" dirty="0" smtClean="0"/>
                        <a:t> are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b="1" dirty="0" smtClean="0"/>
                        <a:t>Inhibitory</a:t>
                      </a:r>
                      <a:endParaRPr lang="en-US" sz="2400" b="1" dirty="0"/>
                    </a:p>
                  </a:txBody>
                  <a:tcPr>
                    <a:solidFill>
                      <a:schemeClr val="accent1">
                        <a:tint val="40000"/>
                        <a:alpha val="91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8323"/>
            <a:ext cx="3662072" cy="2029677"/>
          </a:xfrm>
          <a:prstGeom prst="rect">
            <a:avLst/>
          </a:prstGeom>
        </p:spPr>
      </p:pic>
      <p:pic>
        <p:nvPicPr>
          <p:cNvPr id="2052" name="Picture 4" descr="http://stanfordflipside.com/images/156childProdig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2" y="1502229"/>
            <a:ext cx="4785748" cy="33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44686" y="6334780"/>
            <a:ext cx="8394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Bavelier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&amp; </a:t>
            </a:r>
            <a:r>
              <a:rPr lang="en-US" sz="120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Hensch</a:t>
            </a:r>
            <a:r>
              <a:rPr lang="en-US" sz="12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et al.. </a:t>
            </a:r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(2010). Removing brakes on adult </a:t>
            </a:r>
          </a:p>
          <a:p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brain plasticity: From molecular to behavioral interventions. Journal of Neuroscience,</a:t>
            </a:r>
          </a:p>
        </p:txBody>
      </p:sp>
    </p:spTree>
    <p:extLst>
      <p:ext uri="{BB962C8B-B14F-4D97-AF65-F5344CB8AC3E}">
        <p14:creationId xmlns:p14="http://schemas.microsoft.com/office/powerpoint/2010/main" val="266969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and Neurodevelopment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78235"/>
            <a:ext cx="6714062" cy="2706160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Experience Dependent </a:t>
            </a:r>
            <a:r>
              <a:rPr lang="en-US" sz="2800" dirty="0" smtClean="0"/>
              <a:t>Plasticity ~ Environmental input modulates. </a:t>
            </a:r>
          </a:p>
          <a:p>
            <a:pPr lvl="1"/>
            <a:r>
              <a:rPr lang="en-US" sz="2400" dirty="0" smtClean="0"/>
              <a:t>Doesn’t apply for all </a:t>
            </a:r>
            <a:r>
              <a:rPr lang="en-US" sz="2400" dirty="0"/>
              <a:t>cortical </a:t>
            </a:r>
            <a:r>
              <a:rPr lang="en-US" sz="2400" dirty="0" smtClean="0"/>
              <a:t>circuits! </a:t>
            </a:r>
          </a:p>
          <a:p>
            <a:pPr lvl="1"/>
            <a:r>
              <a:rPr lang="en-US" sz="2400" dirty="0" smtClean="0"/>
              <a:t>Different types, circuits, </a:t>
            </a:r>
            <a:r>
              <a:rPr lang="en-US" sz="2400" b="1" dirty="0" smtClean="0"/>
              <a:t>periods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Depends on organism, even for the same senses ..</a:t>
            </a:r>
          </a:p>
          <a:p>
            <a:pPr marL="0" indent="0" algn="ctr">
              <a:buNone/>
            </a:pP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650274" y="4480355"/>
            <a:ext cx="7782199" cy="2258291"/>
            <a:chOff x="211874" y="4715107"/>
            <a:chExt cx="7683189" cy="2142893"/>
          </a:xfrm>
        </p:grpSpPr>
        <p:pic>
          <p:nvPicPr>
            <p:cNvPr id="4" name="Picture 2" descr="http://cdn.braingames.nationalgeographic.com/uploads/other/time-article-embed-brain-clock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862" y="4715107"/>
              <a:ext cx="3482201" cy="2142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11874" y="5380049"/>
              <a:ext cx="42901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Algerian" panose="04020705040A02060702" pitchFamily="82" charset="0"/>
                </a:rPr>
                <a:t>-&gt; Let’s Talk </a:t>
              </a:r>
              <a:r>
                <a:rPr lang="en-US" sz="3200" i="1" dirty="0">
                  <a:latin typeface="Algerian" panose="04020705040A02060702" pitchFamily="82" charset="0"/>
                </a:rPr>
                <a:t>Time</a:t>
              </a:r>
              <a:r>
                <a:rPr lang="en-US" sz="3200" dirty="0">
                  <a:latin typeface="Algerian" panose="04020705040A02060702" pitchFamily="82" charset="0"/>
                </a:rPr>
                <a:t>!</a:t>
              </a:r>
              <a:endParaRPr lang="he-IL" sz="3200" dirty="0">
                <a:latin typeface="Algerian" panose="04020705040A02060702" pitchFamily="82" charset="0"/>
              </a:endParaRPr>
            </a:p>
          </p:txBody>
        </p:sp>
      </p:grpSp>
      <p:pic>
        <p:nvPicPr>
          <p:cNvPr id="1028" name="Picture 4" descr="http://home.uchicago.edu/~jmalamy/LabPageImages/schem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3619" r="4732" b="2091"/>
          <a:stretch/>
        </p:blipFill>
        <p:spPr bwMode="auto">
          <a:xfrm>
            <a:off x="6925936" y="1927302"/>
            <a:ext cx="5266064" cy="247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978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Sensitive</a:t>
            </a:r>
            <a:r>
              <a:rPr lang="en-US" dirty="0" smtClean="0"/>
              <a:t> periods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7558" y="2388571"/>
            <a:ext cx="454201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Periods of </a:t>
            </a:r>
            <a:r>
              <a:rPr lang="en-US" sz="3200" dirty="0"/>
              <a:t>increased sensitivity </a:t>
            </a:r>
            <a:r>
              <a:rPr lang="en-US" sz="3200" dirty="0" smtClean="0"/>
              <a:t>during development.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Effects </a:t>
            </a:r>
            <a:r>
              <a:rPr lang="en-US" sz="2800" dirty="0"/>
              <a:t>of </a:t>
            </a:r>
            <a:r>
              <a:rPr lang="en-US" sz="2800" dirty="0" smtClean="0"/>
              <a:t>experience are enhanced.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Quantitative Difference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" t="4719" r="7480" b="7866"/>
          <a:stretch/>
        </p:blipFill>
        <p:spPr>
          <a:xfrm>
            <a:off x="5523222" y="1897857"/>
            <a:ext cx="6668779" cy="496014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45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2980265"/>
              </p:ext>
            </p:extLst>
          </p:nvPr>
        </p:nvGraphicFramePr>
        <p:xfrm>
          <a:off x="962399" y="1876137"/>
          <a:ext cx="10657171" cy="3959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962400" y="5995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 smtClean="0"/>
              <a:t>Sensitive</a:t>
            </a:r>
            <a:r>
              <a:rPr lang="en-US" dirty="0" smtClean="0"/>
              <a:t> periods (II)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00745" y="5534891"/>
                <a:ext cx="1580817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ears</a:t>
                </a:r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745" y="5534891"/>
                <a:ext cx="1580817" cy="300660"/>
              </a:xfrm>
              <a:prstGeom prst="rect">
                <a:avLst/>
              </a:prstGeom>
              <a:blipFill rotWithShape="0">
                <a:blip r:embed="rId7"/>
                <a:stretch>
                  <a:fillRect l="-5385" t="-22449" r="-12308" b="-44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61908" y="5534891"/>
                <a:ext cx="1224566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ears +</a:t>
                </a:r>
                <a:endParaRPr lang="he-IL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908" y="5534891"/>
                <a:ext cx="1224566" cy="300660"/>
              </a:xfrm>
              <a:prstGeom prst="rect">
                <a:avLst/>
              </a:prstGeom>
              <a:blipFill rotWithShape="0">
                <a:blip r:embed="rId8"/>
                <a:stretch>
                  <a:fillRect l="-6965" t="-22449" r="-15920" b="-44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17272" y="6273225"/>
            <a:ext cx="73010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</a:rPr>
              <a:t>LeBlanc JJ, Fagiolini M. Autism: a "critical period" disorder? Neural Plast. 2011</a:t>
            </a:r>
            <a:endParaRPr lang="en-US" sz="1600" dirty="0" smtClean="0">
              <a:latin typeface="Arial" panose="020B0604020202020204" pitchFamily="34" charset="0"/>
            </a:endParaRPr>
          </a:p>
          <a:p>
            <a:r>
              <a:rPr lang="en-US" sz="1600" dirty="0" smtClean="0">
                <a:latin typeface="Arial" panose="020B0604020202020204" pitchFamily="34" charset="0"/>
              </a:rPr>
              <a:t>Montessori</a:t>
            </a:r>
            <a:r>
              <a:rPr lang="en-US" sz="1600" dirty="0">
                <a:latin typeface="Arial" panose="020B0604020202020204" pitchFamily="34" charset="0"/>
              </a:rPr>
              <a:t>, Maria (1949). </a:t>
            </a:r>
            <a:r>
              <a:rPr lang="en-US" sz="1600" i="1" dirty="0">
                <a:latin typeface="Arial" panose="020B0604020202020204" pitchFamily="34" charset="0"/>
              </a:rPr>
              <a:t>The Absorbent Mind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80011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Critical</a:t>
            </a:r>
            <a:r>
              <a:rPr lang="en-US" dirty="0" smtClean="0"/>
              <a:t> periods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411" y="2434727"/>
            <a:ext cx="8261134" cy="28063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strict time window during 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which environmental 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experience provides 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information essential 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 function’s development 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“fixates” it, permanently.</a:t>
            </a:r>
          </a:p>
          <a:p>
            <a:pPr marL="0" indent="0">
              <a:buNone/>
            </a:pPr>
            <a:endParaRPr lang="en-US" sz="3200" dirty="0" smtClean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r>
              <a:rPr lang="en-US" sz="3200" i="1" u="sng" dirty="0" smtClean="0"/>
              <a:t>Qualitative</a:t>
            </a:r>
            <a:r>
              <a:rPr lang="en-US" sz="3200" dirty="0" smtClean="0"/>
              <a:t> Difference</a:t>
            </a:r>
            <a:endParaRPr lang="en-US" sz="3200" dirty="0"/>
          </a:p>
        </p:txBody>
      </p:sp>
      <p:pic>
        <p:nvPicPr>
          <p:cNvPr id="4" name="Picture 2" descr="http://hearingcareblog.com/wp-content/uploads/2013/04/Train_Your_Brain_to_Foc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51" y="3056174"/>
            <a:ext cx="3494049" cy="349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545410"/>
            <a:ext cx="9595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CRITICAL PERIOD PLASTICITY IN LOCAL CORTICAL CIRCUITS. </a:t>
            </a:r>
            <a:r>
              <a:rPr lang="en-US" sz="1400" dirty="0" err="1"/>
              <a:t>Hensch</a:t>
            </a:r>
            <a:r>
              <a:rPr lang="en-US" sz="1400" dirty="0"/>
              <a:t>.  NATURE REVIEWS NEUROSCIENCE. (2005)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13801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42" y="-1"/>
            <a:ext cx="9239002" cy="681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4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4" y="302810"/>
            <a:ext cx="11228907" cy="1044727"/>
          </a:xfrm>
        </p:spPr>
        <p:txBody>
          <a:bodyPr/>
          <a:lstStyle/>
          <a:p>
            <a:r>
              <a:rPr lang="en-US" dirty="0"/>
              <a:t>Critical </a:t>
            </a:r>
            <a:r>
              <a:rPr lang="en-US" dirty="0" smtClean="0"/>
              <a:t>period: </a:t>
            </a:r>
            <a:r>
              <a:rPr lang="en-US" dirty="0"/>
              <a:t>Parental </a:t>
            </a:r>
            <a:r>
              <a:rPr lang="en-US" dirty="0" smtClean="0"/>
              <a:t>Imprinting</a:t>
            </a:r>
            <a:endParaRPr lang="en-US" dirty="0"/>
          </a:p>
        </p:txBody>
      </p:sp>
      <p:pic>
        <p:nvPicPr>
          <p:cNvPr id="5122" name="Picture 2" descr="http://www.geekosystem.com/wp-content/uploads/2011/06/122044-004-579DCB3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883"/>
            <a:ext cx="7655750" cy="499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7829862" y="1860883"/>
            <a:ext cx="4362138" cy="3162925"/>
          </a:xfrm>
          <a:prstGeom prst="cloudCallout">
            <a:avLst>
              <a:gd name="adj1" fmla="val -58634"/>
              <a:gd name="adj2" fmla="val 677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http://fc03.deviantart.net/fs70/i/2010/028/0/a/are_you_my_mummy___by_tibot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9" t="21043" r="2972" b="7613"/>
          <a:stretch/>
        </p:blipFill>
        <p:spPr bwMode="auto">
          <a:xfrm>
            <a:off x="8044923" y="2233534"/>
            <a:ext cx="4099203" cy="232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TC103457503[[fn=Quotable]]</Template>
  <TotalTime>1871</TotalTime>
  <Words>888</Words>
  <Application>Microsoft Office PowerPoint</Application>
  <PresentationFormat>Widescreen</PresentationFormat>
  <Paragraphs>135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Aharoni</vt:lpstr>
      <vt:lpstr>Algerian</vt:lpstr>
      <vt:lpstr>Arial</vt:lpstr>
      <vt:lpstr>Arial Black</vt:lpstr>
      <vt:lpstr>Calibri</vt:lpstr>
      <vt:lpstr>Cambria Math</vt:lpstr>
      <vt:lpstr>Century Gothic</vt:lpstr>
      <vt:lpstr>Gisha</vt:lpstr>
      <vt:lpstr>Wingdings 2</vt:lpstr>
      <vt:lpstr>Quotable</vt:lpstr>
      <vt:lpstr>Periods in NeuroPlasticity: pedals or brakes?</vt:lpstr>
      <vt:lpstr>PowerPoint Presentation</vt:lpstr>
      <vt:lpstr>The Early brain:</vt:lpstr>
      <vt:lpstr>Experience and Neurodevelopment</vt:lpstr>
      <vt:lpstr>Sensitive periods</vt:lpstr>
      <vt:lpstr>PowerPoint Presentation</vt:lpstr>
      <vt:lpstr>Critical periods</vt:lpstr>
      <vt:lpstr>PowerPoint Presentation</vt:lpstr>
      <vt:lpstr>Critical period: Parental Imprinting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Questions:</vt:lpstr>
      <vt:lpstr>(I) Structural Stabilization:</vt:lpstr>
      <vt:lpstr>(II) Functional Stabilization:</vt:lpstr>
      <vt:lpstr>Functional Inhibition: GABA</vt:lpstr>
      <vt:lpstr>Lynx1 brakes Plasticity in the Adult Cortex</vt:lpstr>
      <vt:lpstr>Lynx1 brakes Plasticity in the Adult Cortex</vt:lpstr>
      <vt:lpstr>Lynx1 brakes Plasticity in the Adult Cortex</vt:lpstr>
      <vt:lpstr>PowerPoint Presentation</vt:lpstr>
      <vt:lpstr>Functional Stabilization:</vt:lpstr>
      <vt:lpstr>Conclusions: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NeuroPlasticity: Periods, pedals &amp; brakes</dc:title>
  <dc:creator>Dan Ofer</dc:creator>
  <cp:lastModifiedBy>Dan Ofer</cp:lastModifiedBy>
  <cp:revision>80</cp:revision>
  <dcterms:created xsi:type="dcterms:W3CDTF">2014-04-26T15:59:39Z</dcterms:created>
  <dcterms:modified xsi:type="dcterms:W3CDTF">2014-05-26T10:04:00Z</dcterms:modified>
</cp:coreProperties>
</file>